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y="5143500" cx="9144000"/>
  <p:notesSz cx="6858000" cy="9144000"/>
  <p:embeddedFontLst>
    <p:embeddedFont>
      <p:font typeface="Amatic SC"/>
      <p:regular r:id="rId103"/>
      <p:bold r:id="rId104"/>
    </p:embeddedFont>
    <p:embeddedFont>
      <p:font typeface="Source Code Pro"/>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SourceCodePro-italic.fntdata"/><Relationship Id="rId106" Type="http://schemas.openxmlformats.org/officeDocument/2006/relationships/font" Target="fonts/SourceCodePro-bold.fntdata"/><Relationship Id="rId105" Type="http://schemas.openxmlformats.org/officeDocument/2006/relationships/font" Target="fonts/SourceCodePro-regular.fntdata"/><Relationship Id="rId104" Type="http://schemas.openxmlformats.org/officeDocument/2006/relationships/font" Target="fonts/AmaticSC-bold.fntdata"/><Relationship Id="rId108" Type="http://schemas.openxmlformats.org/officeDocument/2006/relationships/font" Target="fonts/SourceCodePr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AmaticSC-regular.fntdata"/><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60a6c2e7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660a6c2e7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60a6c2e7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60a6c2e7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60a6c2e7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60a6c2e7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60a6c2e7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60a6c2e7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60a6c2e7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60a6c2e7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60a6c2e7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60a6c2e7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60a6c2e7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60a6c2e7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60a6c2e7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60a6c2e7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60a6c2e7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60a6c2e7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60a6c2e7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60a6c2e7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ea1cbd74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8ea1cbd74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60a6c2e7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60a6c2e7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60a6c2e7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60a6c2e7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60a6c2e7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60a6c2e7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60a6c2e7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60a6c2e7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60a6c2e7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60a6c2e7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60a6c2e7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60a6c2e7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60a6c2e7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60a6c2e7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60a6c2e7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60a6c2e7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60a6c2e7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60a6c2e7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60a6c2e7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60a6c2e7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60a6c2e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60a6c2e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60a6c2e7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60a6c2e7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ea1cbd749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8ea1cbd749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60a6c2e77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60a6c2e77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60a6c2e7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660a6c2e7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60a6c2e77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660a6c2e7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60a6c2e7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60a6c2e7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60a6c2e77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660a6c2e7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60a6c2e7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60a6c2e7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60a6c2e7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60a6c2e7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60a6c2e7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60a6c2e7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660a6c2e7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660a6c2e7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60a6c2e77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60a6c2e7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60a6c2e77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60a6c2e77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60a6c2e7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60a6c2e7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660a6c2e7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660a6c2e7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660a6c2e77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660a6c2e77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60a6c2e7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60a6c2e7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60a6c2e7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60a6c2e7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8ea1cbd749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8ea1cbd749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8ea1cbd749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8ea1cbd749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8ea1cbd749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8ea1cbd749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60a6c2e7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60a6c2e7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8ea1cbd749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8ea1cbd749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8ea1cbd749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8ea1cbd749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8ea1cbd749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8ea1cbd749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8ea1cbd749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8ea1cbd749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8ea1cbd749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8ea1cbd749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60a6c2e7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60a6c2e7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8ea1cbd749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8ea1cbd749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8ea1cbd749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8ea1cbd749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8ea1cbd749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8ea1cbd749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8ea1cbd749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8ea1cbd749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660a6c2e7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660a6c2e7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8ea1cbd749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8ea1cbd749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8ea1cbd749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8ea1cbd749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ea1cbd749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8ea1cbd749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8ea1cbd749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8ea1cbd749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8ea1cbd749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8ea1cbd749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8ea1cbd749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8ea1cbd749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8ea1cbd749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8ea1cbd749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8ea1cbd749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8ea1cbd749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8ea1cbd749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8ea1cbd749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8ea1cbd749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8ea1cbd749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60a6c2e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60a6c2e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ea1cbd749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8ea1cbd749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ea1cbd749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8ea1cbd749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8ea1cbd749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8ea1cbd749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660a6c2e7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660a6c2e7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8ea1cbd749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8ea1cbd749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8ea1cbd749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8ea1cbd749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8ea1cbd749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8ea1cbd749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8ea1cbd749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8ea1cbd749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8ea1cbd749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8ea1cbd749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8ea1cbd749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8ea1cbd749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60a6c2e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60a6c2e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8ea1cbd749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8ea1cbd749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8ea1cbd749_2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8ea1cbd749_2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8ea1cbd749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8ea1cbd749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660a6c2e77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660a6c2e77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8ea1cbd749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8ea1cbd749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8ea1cbd749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8ea1cbd749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8ea1cbd749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8ea1cbd749_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660a6c2e77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660a6c2e77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8ea1cbd749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8ea1cbd749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8ea1cbd749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8ea1cbd749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60a6c2e7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60a6c2e7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8ea1cbd749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8ea1cbd749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8ea1cbd749_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8ea1cbd749_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8ea1cbd749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8ea1cbd749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8ea1cbd749_2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8ea1cbd749_2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660a6c2e77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660a6c2e77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8ea1cbd749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8ea1cbd749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66209a49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66209a49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8ea1cbd749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8ea1cbd749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5.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9.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2.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6.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92.png"/><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99.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0.png"/><Relationship Id="rId4" Type="http://schemas.openxmlformats.org/officeDocument/2006/relationships/image" Target="../media/image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9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7.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0.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9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Database Kelompok 18 </a:t>
            </a:r>
            <a:endParaRPr/>
          </a:p>
        </p:txBody>
      </p:sp>
      <p:sp>
        <p:nvSpPr>
          <p:cNvPr id="57" name="Google Shape;57;p13"/>
          <p:cNvSpPr txBox="1"/>
          <p:nvPr>
            <p:ph idx="1" type="subTitle"/>
          </p:nvPr>
        </p:nvSpPr>
        <p:spPr>
          <a:xfrm>
            <a:off x="2247575" y="3291600"/>
            <a:ext cx="4242600" cy="1574400"/>
          </a:xfrm>
          <a:prstGeom prst="rect">
            <a:avLst/>
          </a:prstGeom>
        </p:spPr>
        <p:txBody>
          <a:bodyPr anchorCtr="0" anchor="ctr" bIns="91425" lIns="91425" spcFirstLastPara="1" rIns="91425" wrap="square" tIns="91425">
            <a:normAutofit fontScale="85000" lnSpcReduction="20000"/>
          </a:bodyPr>
          <a:lstStyle/>
          <a:p>
            <a:pPr indent="0" lvl="0" marL="0" rtl="0" algn="ctr">
              <a:spcBef>
                <a:spcPts val="0"/>
              </a:spcBef>
              <a:spcAft>
                <a:spcPts val="0"/>
              </a:spcAft>
              <a:buNone/>
            </a:pPr>
            <a:r>
              <a:rPr lang="en"/>
              <a:t>Anggota :</a:t>
            </a:r>
            <a:endParaRPr/>
          </a:p>
          <a:p>
            <a:pPr indent="0" lvl="0" marL="0" rtl="0" algn="ctr">
              <a:spcBef>
                <a:spcPts val="0"/>
              </a:spcBef>
              <a:spcAft>
                <a:spcPts val="0"/>
              </a:spcAft>
              <a:buNone/>
            </a:pPr>
            <a:r>
              <a:rPr lang="en"/>
              <a:t>1.160422024</a:t>
            </a:r>
            <a:endParaRPr/>
          </a:p>
          <a:p>
            <a:pPr indent="0" lvl="0" marL="0" rtl="0" algn="ctr">
              <a:spcBef>
                <a:spcPts val="0"/>
              </a:spcBef>
              <a:spcAft>
                <a:spcPts val="0"/>
              </a:spcAft>
              <a:buNone/>
            </a:pPr>
            <a:r>
              <a:rPr lang="en"/>
              <a:t>2.160422027</a:t>
            </a:r>
            <a:endParaRPr/>
          </a:p>
          <a:p>
            <a:pPr indent="0" lvl="0" marL="0" rtl="0" algn="ctr">
              <a:spcBef>
                <a:spcPts val="0"/>
              </a:spcBef>
              <a:spcAft>
                <a:spcPts val="0"/>
              </a:spcAft>
              <a:buNone/>
            </a:pPr>
            <a:r>
              <a:rPr lang="en"/>
              <a:t>3.160422055</a:t>
            </a:r>
            <a:endParaRPr/>
          </a:p>
          <a:p>
            <a:pPr indent="0" lvl="0" marL="0" rtl="0" algn="ctr">
              <a:spcBef>
                <a:spcPts val="0"/>
              </a:spcBef>
              <a:spcAft>
                <a:spcPts val="0"/>
              </a:spcAft>
              <a:buNone/>
            </a:pPr>
            <a:r>
              <a:rPr lang="en"/>
              <a:t>4.160422069</a:t>
            </a:r>
            <a:endParaRPr/>
          </a:p>
          <a:p>
            <a:pPr indent="0" lvl="0" marL="0" rtl="0" algn="ctr">
              <a:spcBef>
                <a:spcPts val="0"/>
              </a:spcBef>
              <a:spcAft>
                <a:spcPts val="0"/>
              </a:spcAft>
              <a:buNone/>
            </a:pPr>
            <a:r>
              <a:rPr lang="en"/>
              <a:t>5.160422073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Main MENU KONSUMEN</a:t>
            </a:r>
            <a:endParaRPr/>
          </a:p>
        </p:txBody>
      </p:sp>
      <p:sp>
        <p:nvSpPr>
          <p:cNvPr id="119" name="Google Shape;119;p22"/>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Berikut adalah form main menu konsumen. Konsumen dapat memesan tiket dan melihat profilnya</a:t>
            </a:r>
            <a:endParaRPr/>
          </a:p>
        </p:txBody>
      </p:sp>
      <p:pic>
        <p:nvPicPr>
          <p:cNvPr id="120" name="Google Shape;120;p22"/>
          <p:cNvPicPr preferRelativeResize="0"/>
          <p:nvPr/>
        </p:nvPicPr>
        <p:blipFill>
          <a:blip r:embed="rId3">
            <a:alphaModFix/>
          </a:blip>
          <a:stretch>
            <a:fillRect/>
          </a:stretch>
        </p:blipFill>
        <p:spPr>
          <a:xfrm>
            <a:off x="3887900" y="1640875"/>
            <a:ext cx="5013450" cy="134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(Human Resources)</a:t>
            </a:r>
            <a:endParaRPr/>
          </a:p>
        </p:txBody>
      </p:sp>
      <p:sp>
        <p:nvSpPr>
          <p:cNvPr id="126" name="Google Shape;126;p23"/>
          <p:cNvSpPr txBox="1"/>
          <p:nvPr>
            <p:ph idx="1" type="body"/>
          </p:nvPr>
        </p:nvSpPr>
        <p:spPr>
          <a:xfrm>
            <a:off x="311700" y="1228675"/>
            <a:ext cx="3381300" cy="33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Berikut adalah form untuk admin melihat, menambah, mengubah, menghapus, dan mencari data yang langsung ter-connect pada database. Sebelum itu, Admin harus mengeklik radiobutton Pegawai / Konsumen agar data bisa ditampilkan</a:t>
            </a:r>
            <a:endParaRPr/>
          </a:p>
        </p:txBody>
      </p:sp>
      <p:pic>
        <p:nvPicPr>
          <p:cNvPr id="127" name="Google Shape;127;p23"/>
          <p:cNvPicPr preferRelativeResize="0"/>
          <p:nvPr/>
        </p:nvPicPr>
        <p:blipFill>
          <a:blip r:embed="rId3">
            <a:alphaModFix/>
          </a:blip>
          <a:stretch>
            <a:fillRect/>
          </a:stretch>
        </p:blipFill>
        <p:spPr>
          <a:xfrm>
            <a:off x="4045650" y="1228675"/>
            <a:ext cx="4546100" cy="272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HR (LAnjutan)</a:t>
            </a:r>
            <a:endParaRPr/>
          </a:p>
        </p:txBody>
      </p:sp>
      <p:sp>
        <p:nvSpPr>
          <p:cNvPr id="133" name="Google Shape;133;p24"/>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Apabila button Tambah di-klik maka akan muncul form Tambah. Yang perlu diisi adalah Nama, Email, Username, Password, dan jabatan yang berbentuk combo box</a:t>
            </a:r>
            <a:endParaRPr/>
          </a:p>
        </p:txBody>
      </p:sp>
      <p:pic>
        <p:nvPicPr>
          <p:cNvPr id="134" name="Google Shape;134;p24"/>
          <p:cNvPicPr preferRelativeResize="0"/>
          <p:nvPr/>
        </p:nvPicPr>
        <p:blipFill>
          <a:blip r:embed="rId3">
            <a:alphaModFix/>
          </a:blip>
          <a:stretch>
            <a:fillRect/>
          </a:stretch>
        </p:blipFill>
        <p:spPr>
          <a:xfrm>
            <a:off x="4404950" y="1093850"/>
            <a:ext cx="4208550" cy="271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HR (LAnjutan)</a:t>
            </a:r>
            <a:endParaRPr/>
          </a:p>
        </p:txBody>
      </p:sp>
      <p:sp>
        <p:nvSpPr>
          <p:cNvPr id="140" name="Google Shape;140;p25"/>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Ketika button Ubah di-klik maka akan muncul form ubah pegawai dan langsung muncul semua data pegawai jika form di-load</a:t>
            </a:r>
            <a:endParaRPr/>
          </a:p>
        </p:txBody>
      </p:sp>
      <p:pic>
        <p:nvPicPr>
          <p:cNvPr id="141" name="Google Shape;141;p25"/>
          <p:cNvPicPr preferRelativeResize="0"/>
          <p:nvPr/>
        </p:nvPicPr>
        <p:blipFill>
          <a:blip r:embed="rId3">
            <a:alphaModFix/>
          </a:blip>
          <a:stretch>
            <a:fillRect/>
          </a:stretch>
        </p:blipFill>
        <p:spPr>
          <a:xfrm>
            <a:off x="4135925" y="1228675"/>
            <a:ext cx="4638976" cy="2986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HR (LAnjutan)</a:t>
            </a:r>
            <a:endParaRPr/>
          </a:p>
        </p:txBody>
      </p:sp>
      <p:sp>
        <p:nvSpPr>
          <p:cNvPr id="147" name="Google Shape;147;p26"/>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Ketika button Hapus di-klik maka akan muncul Message box untuk memastikan kembali apakah benar data tersebut ingin dihapus. Apabila “Ya” maka akan langsung terhapus dari database.</a:t>
            </a:r>
            <a:endParaRPr/>
          </a:p>
        </p:txBody>
      </p:sp>
      <p:pic>
        <p:nvPicPr>
          <p:cNvPr id="148" name="Google Shape;148;p26"/>
          <p:cNvPicPr preferRelativeResize="0"/>
          <p:nvPr/>
        </p:nvPicPr>
        <p:blipFill>
          <a:blip r:embed="rId3">
            <a:alphaModFix/>
          </a:blip>
          <a:stretch>
            <a:fillRect/>
          </a:stretch>
        </p:blipFill>
        <p:spPr>
          <a:xfrm>
            <a:off x="3845400" y="1246250"/>
            <a:ext cx="4986902" cy="28051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Cinema</a:t>
            </a:r>
            <a:endParaRPr/>
          </a:p>
        </p:txBody>
      </p:sp>
      <p:sp>
        <p:nvSpPr>
          <p:cNvPr id="154" name="Google Shape;154;p27"/>
          <p:cNvSpPr txBox="1"/>
          <p:nvPr>
            <p:ph idx="1" type="body"/>
          </p:nvPr>
        </p:nvSpPr>
        <p:spPr>
          <a:xfrm>
            <a:off x="311700" y="1228675"/>
            <a:ext cx="33813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Berikut adalah form untuk admin melihat, menambah, mengubah, menghapus, dan mencari data yang langsung ter-connect pada database. Sebelum itu, Admin harus mengeklik radiobutton Cinema / Studio / Jenis Studio agar data dapat ditampilkan</a:t>
            </a:r>
            <a:endParaRPr/>
          </a:p>
        </p:txBody>
      </p:sp>
      <p:pic>
        <p:nvPicPr>
          <p:cNvPr id="155" name="Google Shape;155;p27"/>
          <p:cNvPicPr preferRelativeResize="0"/>
          <p:nvPr/>
        </p:nvPicPr>
        <p:blipFill>
          <a:blip r:embed="rId3">
            <a:alphaModFix/>
          </a:blip>
          <a:stretch>
            <a:fillRect/>
          </a:stretch>
        </p:blipFill>
        <p:spPr>
          <a:xfrm>
            <a:off x="3845400" y="1246250"/>
            <a:ext cx="5146200" cy="2762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Cinema (LAnjutan)</a:t>
            </a:r>
            <a:endParaRPr/>
          </a:p>
        </p:txBody>
      </p:sp>
      <p:sp>
        <p:nvSpPr>
          <p:cNvPr id="161" name="Google Shape;161;p28"/>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Apabila button Tambah di-klik maka akan muncul form Tambah. Yang perlu diisi adalah Nama cabang, alamat cinema, tanggal buka, dan kota. Untuk Id, sudah ter-generate secara otomatis</a:t>
            </a:r>
            <a:endParaRPr/>
          </a:p>
        </p:txBody>
      </p:sp>
      <p:pic>
        <p:nvPicPr>
          <p:cNvPr id="162" name="Google Shape;162;p28"/>
          <p:cNvPicPr preferRelativeResize="0"/>
          <p:nvPr/>
        </p:nvPicPr>
        <p:blipFill>
          <a:blip r:embed="rId3">
            <a:alphaModFix/>
          </a:blip>
          <a:stretch>
            <a:fillRect/>
          </a:stretch>
        </p:blipFill>
        <p:spPr>
          <a:xfrm>
            <a:off x="4297350" y="1181675"/>
            <a:ext cx="4313174" cy="309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Cinema (LAnjutan)</a:t>
            </a:r>
            <a:endParaRPr/>
          </a:p>
        </p:txBody>
      </p:sp>
      <p:sp>
        <p:nvSpPr>
          <p:cNvPr id="168" name="Google Shape;168;p29"/>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Ketika button Ubah di-klik maka akan muncul form ubah cinema dan langsung muncul semua data cinema apabila form di load.</a:t>
            </a:r>
            <a:endParaRPr/>
          </a:p>
        </p:txBody>
      </p:sp>
      <p:pic>
        <p:nvPicPr>
          <p:cNvPr id="169" name="Google Shape;169;p29"/>
          <p:cNvPicPr preferRelativeResize="0"/>
          <p:nvPr/>
        </p:nvPicPr>
        <p:blipFill>
          <a:blip r:embed="rId3">
            <a:alphaModFix/>
          </a:blip>
          <a:stretch>
            <a:fillRect/>
          </a:stretch>
        </p:blipFill>
        <p:spPr>
          <a:xfrm>
            <a:off x="4039075" y="1160175"/>
            <a:ext cx="4463826" cy="3212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Cinema (LAnjutan)</a:t>
            </a:r>
            <a:endParaRPr/>
          </a:p>
        </p:txBody>
      </p:sp>
      <p:sp>
        <p:nvSpPr>
          <p:cNvPr id="175" name="Google Shape;175;p30"/>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Ketika button Hapus di-klik maka akan muncul Message box untuk memastikan kembali apakah benar data tersebut ingin dihapus. Apabila “Ya” maka akan langsung terhapus dari database.</a:t>
            </a:r>
            <a:endParaRPr/>
          </a:p>
        </p:txBody>
      </p:sp>
      <p:pic>
        <p:nvPicPr>
          <p:cNvPr id="176" name="Google Shape;176;p30"/>
          <p:cNvPicPr preferRelativeResize="0"/>
          <p:nvPr/>
        </p:nvPicPr>
        <p:blipFill>
          <a:blip r:embed="rId3">
            <a:alphaModFix/>
          </a:blip>
          <a:stretch>
            <a:fillRect/>
          </a:stretch>
        </p:blipFill>
        <p:spPr>
          <a:xfrm>
            <a:off x="3845400" y="1246250"/>
            <a:ext cx="5146200" cy="2780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Movie</a:t>
            </a:r>
            <a:endParaRPr/>
          </a:p>
        </p:txBody>
      </p:sp>
      <p:sp>
        <p:nvSpPr>
          <p:cNvPr id="182" name="Google Shape;182;p31"/>
          <p:cNvSpPr txBox="1"/>
          <p:nvPr>
            <p:ph idx="1" type="body"/>
          </p:nvPr>
        </p:nvSpPr>
        <p:spPr>
          <a:xfrm>
            <a:off x="311700" y="1228675"/>
            <a:ext cx="3381300" cy="33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Berikut adalah form untuk admin melihat, menambah, mengubah, menghapus, dan mencari data yang langsung ter-connect pada database. Sebelum itu, Admin harus mengeklik radiobutton yang ada agar data dapat ditampilkan.</a:t>
            </a:r>
            <a:endParaRPr/>
          </a:p>
        </p:txBody>
      </p:sp>
      <p:pic>
        <p:nvPicPr>
          <p:cNvPr id="183" name="Google Shape;183;p31"/>
          <p:cNvPicPr preferRelativeResize="0"/>
          <p:nvPr/>
        </p:nvPicPr>
        <p:blipFill>
          <a:blip r:embed="rId3">
            <a:alphaModFix/>
          </a:blip>
          <a:stretch>
            <a:fillRect/>
          </a:stretch>
        </p:blipFill>
        <p:spPr>
          <a:xfrm>
            <a:off x="3845400" y="1246250"/>
            <a:ext cx="5146201" cy="28600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Login</a:t>
            </a:r>
            <a:endParaRPr/>
          </a:p>
        </p:txBody>
      </p:sp>
      <p:sp>
        <p:nvSpPr>
          <p:cNvPr id="63" name="Google Shape;63;p14"/>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Pada form ini, user dapat login ke akun mereka dengan memasukkan username dan password. Apabila user adalah konsumen yang belum memiliki akun, maka harus melakukan register.</a:t>
            </a:r>
            <a:endParaRPr/>
          </a:p>
        </p:txBody>
      </p:sp>
      <p:pic>
        <p:nvPicPr>
          <p:cNvPr id="64" name="Google Shape;64;p14"/>
          <p:cNvPicPr preferRelativeResize="0"/>
          <p:nvPr/>
        </p:nvPicPr>
        <p:blipFill>
          <a:blip r:embed="rId3">
            <a:alphaModFix/>
          </a:blip>
          <a:stretch>
            <a:fillRect/>
          </a:stretch>
        </p:blipFill>
        <p:spPr>
          <a:xfrm>
            <a:off x="4088800" y="1385500"/>
            <a:ext cx="4603624" cy="2772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Movie (LAnjutan)</a:t>
            </a:r>
            <a:endParaRPr/>
          </a:p>
        </p:txBody>
      </p:sp>
      <p:sp>
        <p:nvSpPr>
          <p:cNvPr id="189" name="Google Shape;189;p32"/>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Apabila button Tambah di-klik maka akan muncul form Tambah. Yang perlu diisi adalah judul, sinopsis, tahun, durasi, kelompok, bahasa, sub indo, diskon, serta image poster.</a:t>
            </a:r>
            <a:endParaRPr/>
          </a:p>
        </p:txBody>
      </p:sp>
      <p:pic>
        <p:nvPicPr>
          <p:cNvPr id="190" name="Google Shape;190;p32"/>
          <p:cNvPicPr preferRelativeResize="0"/>
          <p:nvPr/>
        </p:nvPicPr>
        <p:blipFill>
          <a:blip r:embed="rId3">
            <a:alphaModFix/>
          </a:blip>
          <a:stretch>
            <a:fillRect/>
          </a:stretch>
        </p:blipFill>
        <p:spPr>
          <a:xfrm>
            <a:off x="3845400" y="1246250"/>
            <a:ext cx="5146201" cy="29468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Movie (LAnjutan)</a:t>
            </a:r>
            <a:endParaRPr/>
          </a:p>
        </p:txBody>
      </p:sp>
      <p:sp>
        <p:nvSpPr>
          <p:cNvPr id="196" name="Google Shape;196;p33"/>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Ketika button Ubah di-klik maka akan muncul form ubah movie dan langsung muncul semua data movie apabila form di load.</a:t>
            </a:r>
            <a:endParaRPr/>
          </a:p>
        </p:txBody>
      </p:sp>
      <p:pic>
        <p:nvPicPr>
          <p:cNvPr id="197" name="Google Shape;197;p33"/>
          <p:cNvPicPr preferRelativeResize="0"/>
          <p:nvPr/>
        </p:nvPicPr>
        <p:blipFill>
          <a:blip r:embed="rId3">
            <a:alphaModFix/>
          </a:blip>
          <a:stretch>
            <a:fillRect/>
          </a:stretch>
        </p:blipFill>
        <p:spPr>
          <a:xfrm>
            <a:off x="3845400" y="1246250"/>
            <a:ext cx="5146201" cy="29559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Movie (LAnjutan)</a:t>
            </a:r>
            <a:endParaRPr/>
          </a:p>
        </p:txBody>
      </p:sp>
      <p:sp>
        <p:nvSpPr>
          <p:cNvPr id="203" name="Google Shape;203;p34"/>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Ketika button Hapus di-klik maka akan muncul Message box untuk memastikan kembali apakah benar data tersebut ingin dihapus. Apabila “Ya” maka akan langsung terhapus dari database.</a:t>
            </a:r>
            <a:endParaRPr/>
          </a:p>
        </p:txBody>
      </p:sp>
      <p:pic>
        <p:nvPicPr>
          <p:cNvPr id="204" name="Google Shape;204;p34"/>
          <p:cNvPicPr preferRelativeResize="0"/>
          <p:nvPr/>
        </p:nvPicPr>
        <p:blipFill>
          <a:blip r:embed="rId3">
            <a:alphaModFix/>
          </a:blip>
          <a:stretch>
            <a:fillRect/>
          </a:stretch>
        </p:blipFill>
        <p:spPr>
          <a:xfrm>
            <a:off x="3693000" y="1246250"/>
            <a:ext cx="5146200" cy="2838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Tambah Jadwal</a:t>
            </a:r>
            <a:endParaRPr/>
          </a:p>
        </p:txBody>
      </p:sp>
      <p:sp>
        <p:nvSpPr>
          <p:cNvPr id="210" name="Google Shape;210;p35"/>
          <p:cNvSpPr txBox="1"/>
          <p:nvPr>
            <p:ph idx="1" type="body"/>
          </p:nvPr>
        </p:nvSpPr>
        <p:spPr>
          <a:xfrm>
            <a:off x="462350" y="4182875"/>
            <a:ext cx="8419500" cy="111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Berikut adalah form Tambah Jadwal yang dilakukan oleh admin.</a:t>
            </a:r>
            <a:endParaRPr/>
          </a:p>
        </p:txBody>
      </p:sp>
      <p:pic>
        <p:nvPicPr>
          <p:cNvPr id="211" name="Google Shape;211;p35"/>
          <p:cNvPicPr preferRelativeResize="0"/>
          <p:nvPr/>
        </p:nvPicPr>
        <p:blipFill>
          <a:blip r:embed="rId3">
            <a:alphaModFix/>
          </a:blip>
          <a:stretch>
            <a:fillRect/>
          </a:stretch>
        </p:blipFill>
        <p:spPr>
          <a:xfrm>
            <a:off x="1368877" y="1093850"/>
            <a:ext cx="6363777" cy="301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Tambah Jadwal</a:t>
            </a:r>
            <a:endParaRPr/>
          </a:p>
        </p:txBody>
      </p:sp>
      <p:sp>
        <p:nvSpPr>
          <p:cNvPr id="217" name="Google Shape;217;p36"/>
          <p:cNvSpPr txBox="1"/>
          <p:nvPr>
            <p:ph idx="1" type="body"/>
          </p:nvPr>
        </p:nvSpPr>
        <p:spPr>
          <a:xfrm>
            <a:off x="462350" y="4030475"/>
            <a:ext cx="8419500" cy="111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Ketika button Tambah di-klik dan berhasil, maka akan muncul message box untuk menginfokan bahwa data berhasil ditambahkan ke database dan akan langsung diperbarui.</a:t>
            </a:r>
            <a:endParaRPr/>
          </a:p>
        </p:txBody>
      </p:sp>
      <p:pic>
        <p:nvPicPr>
          <p:cNvPr id="218" name="Google Shape;218;p36"/>
          <p:cNvPicPr preferRelativeResize="0"/>
          <p:nvPr/>
        </p:nvPicPr>
        <p:blipFill>
          <a:blip r:embed="rId3">
            <a:alphaModFix/>
          </a:blip>
          <a:stretch>
            <a:fillRect/>
          </a:stretch>
        </p:blipFill>
        <p:spPr>
          <a:xfrm>
            <a:off x="1248300" y="1221250"/>
            <a:ext cx="5968218" cy="2784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Admin Laporan</a:t>
            </a:r>
            <a:endParaRPr/>
          </a:p>
        </p:txBody>
      </p:sp>
      <p:sp>
        <p:nvSpPr>
          <p:cNvPr id="224" name="Google Shape;224;p37"/>
          <p:cNvSpPr txBox="1"/>
          <p:nvPr>
            <p:ph idx="1" type="body"/>
          </p:nvPr>
        </p:nvSpPr>
        <p:spPr>
          <a:xfrm>
            <a:off x="233750" y="1106950"/>
            <a:ext cx="3462300" cy="356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Berikut adalah form laporan sistem untuk menampilkan laporan yang dibutuhkan pihak manajemen terkait penjualan tiket.</a:t>
            </a:r>
            <a:endParaRPr/>
          </a:p>
        </p:txBody>
      </p:sp>
      <p:pic>
        <p:nvPicPr>
          <p:cNvPr id="225" name="Google Shape;225;p37"/>
          <p:cNvPicPr preferRelativeResize="0"/>
          <p:nvPr/>
        </p:nvPicPr>
        <p:blipFill>
          <a:blip r:embed="rId3">
            <a:alphaModFix/>
          </a:blip>
          <a:stretch>
            <a:fillRect/>
          </a:stretch>
        </p:blipFill>
        <p:spPr>
          <a:xfrm>
            <a:off x="3980913" y="1246250"/>
            <a:ext cx="4851386" cy="2631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KAsir</a:t>
            </a:r>
            <a:endParaRPr/>
          </a:p>
        </p:txBody>
      </p:sp>
      <p:sp>
        <p:nvSpPr>
          <p:cNvPr id="231" name="Google Shape;231;p38"/>
          <p:cNvSpPr txBox="1"/>
          <p:nvPr>
            <p:ph idx="1" type="body"/>
          </p:nvPr>
        </p:nvSpPr>
        <p:spPr>
          <a:xfrm>
            <a:off x="233750" y="1106950"/>
            <a:ext cx="3462300" cy="356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Berikut adalah form invoice untuk kasir. Yang ditampilkan disini adalah transaksi penjualan tiket.</a:t>
            </a:r>
            <a:endParaRPr/>
          </a:p>
        </p:txBody>
      </p:sp>
      <p:pic>
        <p:nvPicPr>
          <p:cNvPr id="232" name="Google Shape;232;p38"/>
          <p:cNvPicPr preferRelativeResize="0"/>
          <p:nvPr/>
        </p:nvPicPr>
        <p:blipFill>
          <a:blip r:embed="rId3">
            <a:alphaModFix/>
          </a:blip>
          <a:stretch>
            <a:fillRect/>
          </a:stretch>
        </p:blipFill>
        <p:spPr>
          <a:xfrm>
            <a:off x="3848450" y="1246250"/>
            <a:ext cx="5143151" cy="30393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Operator</a:t>
            </a:r>
            <a:endParaRPr/>
          </a:p>
        </p:txBody>
      </p:sp>
      <p:sp>
        <p:nvSpPr>
          <p:cNvPr id="238" name="Google Shape;238;p39"/>
          <p:cNvSpPr txBox="1"/>
          <p:nvPr>
            <p:ph idx="1" type="body"/>
          </p:nvPr>
        </p:nvSpPr>
        <p:spPr>
          <a:xfrm>
            <a:off x="233750" y="1106950"/>
            <a:ext cx="3462300" cy="356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Ketika menu strip catat kedatangan di-klik, maka akan muncul data konsumen yang telah membeli tiket. Operator bertugas untuk mengganti status konsumen.</a:t>
            </a:r>
            <a:endParaRPr/>
          </a:p>
        </p:txBody>
      </p:sp>
      <p:pic>
        <p:nvPicPr>
          <p:cNvPr id="239" name="Google Shape;239;p39"/>
          <p:cNvPicPr preferRelativeResize="0"/>
          <p:nvPr/>
        </p:nvPicPr>
        <p:blipFill>
          <a:blip r:embed="rId3">
            <a:alphaModFix/>
          </a:blip>
          <a:stretch>
            <a:fillRect/>
          </a:stretch>
        </p:blipFill>
        <p:spPr>
          <a:xfrm>
            <a:off x="3848450" y="1246250"/>
            <a:ext cx="5143149" cy="23941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Operator (Lanjutan)</a:t>
            </a:r>
            <a:endParaRPr/>
          </a:p>
        </p:txBody>
      </p:sp>
      <p:sp>
        <p:nvSpPr>
          <p:cNvPr id="245" name="Google Shape;245;p40"/>
          <p:cNvSpPr txBox="1"/>
          <p:nvPr>
            <p:ph idx="1" type="body"/>
          </p:nvPr>
        </p:nvSpPr>
        <p:spPr>
          <a:xfrm>
            <a:off x="233750" y="1106950"/>
            <a:ext cx="3462300" cy="356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Operator memasukkan kode barcode yang berisi 3 digit invoice id dan 3 digit nomor kursi lalu klik catat masuk. Maka akan muncul message box.</a:t>
            </a:r>
            <a:endParaRPr/>
          </a:p>
        </p:txBody>
      </p:sp>
      <p:pic>
        <p:nvPicPr>
          <p:cNvPr id="246" name="Google Shape;246;p40"/>
          <p:cNvPicPr preferRelativeResize="0"/>
          <p:nvPr/>
        </p:nvPicPr>
        <p:blipFill>
          <a:blip r:embed="rId3">
            <a:alphaModFix/>
          </a:blip>
          <a:stretch>
            <a:fillRect/>
          </a:stretch>
        </p:blipFill>
        <p:spPr>
          <a:xfrm>
            <a:off x="3848450" y="1246250"/>
            <a:ext cx="5143149" cy="2355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Operator (Lanjutan)</a:t>
            </a:r>
            <a:endParaRPr/>
          </a:p>
        </p:txBody>
      </p:sp>
      <p:sp>
        <p:nvSpPr>
          <p:cNvPr id="252" name="Google Shape;252;p41"/>
          <p:cNvSpPr txBox="1"/>
          <p:nvPr>
            <p:ph idx="1" type="body"/>
          </p:nvPr>
        </p:nvSpPr>
        <p:spPr>
          <a:xfrm>
            <a:off x="233750" y="1106950"/>
            <a:ext cx="3462300" cy="356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Dan dapat dilihat bahwa status konsumen sudah berubah menjadi “sudah hadir”</a:t>
            </a:r>
            <a:endParaRPr/>
          </a:p>
        </p:txBody>
      </p:sp>
      <p:pic>
        <p:nvPicPr>
          <p:cNvPr id="253" name="Google Shape;253;p41"/>
          <p:cNvPicPr preferRelativeResize="0"/>
          <p:nvPr/>
        </p:nvPicPr>
        <p:blipFill>
          <a:blip r:embed="rId3">
            <a:alphaModFix/>
          </a:blip>
          <a:stretch>
            <a:fillRect/>
          </a:stretch>
        </p:blipFill>
        <p:spPr>
          <a:xfrm>
            <a:off x="3848450" y="1246250"/>
            <a:ext cx="5143149" cy="23926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Register Konsumen</a:t>
            </a:r>
            <a:endParaRPr/>
          </a:p>
        </p:txBody>
      </p:sp>
      <p:sp>
        <p:nvSpPr>
          <p:cNvPr id="70" name="Google Shape;70;p15"/>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Berikut adalah form untuk konsumen baru yang ingin membuat akun.</a:t>
            </a:r>
            <a:endParaRPr/>
          </a:p>
        </p:txBody>
      </p:sp>
      <p:pic>
        <p:nvPicPr>
          <p:cNvPr id="71" name="Google Shape;71;p15"/>
          <p:cNvPicPr preferRelativeResize="0"/>
          <p:nvPr/>
        </p:nvPicPr>
        <p:blipFill>
          <a:blip r:embed="rId3">
            <a:alphaModFix/>
          </a:blip>
          <a:stretch>
            <a:fillRect/>
          </a:stretch>
        </p:blipFill>
        <p:spPr>
          <a:xfrm>
            <a:off x="4028300" y="951025"/>
            <a:ext cx="4681638" cy="33402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Halaman Operator (Lanjutan)</a:t>
            </a:r>
            <a:endParaRPr/>
          </a:p>
        </p:txBody>
      </p:sp>
      <p:sp>
        <p:nvSpPr>
          <p:cNvPr id="259" name="Google Shape;259;p42"/>
          <p:cNvSpPr txBox="1"/>
          <p:nvPr>
            <p:ph idx="1" type="body"/>
          </p:nvPr>
        </p:nvSpPr>
        <p:spPr>
          <a:xfrm>
            <a:off x="233750" y="1106950"/>
            <a:ext cx="3462300" cy="356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Dan dapat dilihat bahwa status konsumen sudah berubah menjadi “sudah hadir”</a:t>
            </a:r>
            <a:endParaRPr/>
          </a:p>
        </p:txBody>
      </p:sp>
      <p:pic>
        <p:nvPicPr>
          <p:cNvPr id="260" name="Google Shape;260;p42"/>
          <p:cNvPicPr preferRelativeResize="0"/>
          <p:nvPr/>
        </p:nvPicPr>
        <p:blipFill>
          <a:blip r:embed="rId3">
            <a:alphaModFix/>
          </a:blip>
          <a:stretch>
            <a:fillRect/>
          </a:stretch>
        </p:blipFill>
        <p:spPr>
          <a:xfrm>
            <a:off x="3848450" y="1246250"/>
            <a:ext cx="5143149" cy="239265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1631250" y="1867200"/>
            <a:ext cx="5881500" cy="1409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Berikut adalah coding dari beberapa form kelompok kami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1631250" y="197425"/>
            <a:ext cx="5881500" cy="91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Coding form login</a:t>
            </a:r>
            <a:endParaRPr/>
          </a:p>
        </p:txBody>
      </p:sp>
      <p:pic>
        <p:nvPicPr>
          <p:cNvPr id="271" name="Google Shape;271;p44"/>
          <p:cNvPicPr preferRelativeResize="0"/>
          <p:nvPr/>
        </p:nvPicPr>
        <p:blipFill>
          <a:blip r:embed="rId3">
            <a:alphaModFix/>
          </a:blip>
          <a:stretch>
            <a:fillRect/>
          </a:stretch>
        </p:blipFill>
        <p:spPr>
          <a:xfrm>
            <a:off x="1817103" y="1113026"/>
            <a:ext cx="5788821" cy="34861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Coding Form Login </a:t>
            </a:r>
            <a:endParaRPr/>
          </a:p>
        </p:txBody>
      </p:sp>
      <p:pic>
        <p:nvPicPr>
          <p:cNvPr id="277" name="Google Shape;277;p45"/>
          <p:cNvPicPr preferRelativeResize="0"/>
          <p:nvPr/>
        </p:nvPicPr>
        <p:blipFill>
          <a:blip r:embed="rId3">
            <a:alphaModFix/>
          </a:blip>
          <a:stretch>
            <a:fillRect/>
          </a:stretch>
        </p:blipFill>
        <p:spPr>
          <a:xfrm>
            <a:off x="311700" y="1093850"/>
            <a:ext cx="6429576" cy="382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20225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Login (lanjutan)</a:t>
            </a:r>
            <a:endParaRPr/>
          </a:p>
        </p:txBody>
      </p:sp>
      <p:pic>
        <p:nvPicPr>
          <p:cNvPr id="283" name="Google Shape;283;p46"/>
          <p:cNvPicPr preferRelativeResize="0"/>
          <p:nvPr/>
        </p:nvPicPr>
        <p:blipFill>
          <a:blip r:embed="rId3">
            <a:alphaModFix/>
          </a:blip>
          <a:stretch>
            <a:fillRect/>
          </a:stretch>
        </p:blipFill>
        <p:spPr>
          <a:xfrm>
            <a:off x="65474" y="1093850"/>
            <a:ext cx="4180100" cy="3859175"/>
          </a:xfrm>
          <a:prstGeom prst="rect">
            <a:avLst/>
          </a:prstGeom>
          <a:noFill/>
          <a:ln>
            <a:noFill/>
          </a:ln>
        </p:spPr>
      </p:pic>
      <p:pic>
        <p:nvPicPr>
          <p:cNvPr id="284" name="Google Shape;284;p46"/>
          <p:cNvPicPr preferRelativeResize="0"/>
          <p:nvPr/>
        </p:nvPicPr>
        <p:blipFill>
          <a:blip r:embed="rId4">
            <a:alphaModFix/>
          </a:blip>
          <a:stretch>
            <a:fillRect/>
          </a:stretch>
        </p:blipFill>
        <p:spPr>
          <a:xfrm>
            <a:off x="4163500" y="1562150"/>
            <a:ext cx="5312725" cy="3078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Login (lanjutan)</a:t>
            </a:r>
            <a:endParaRPr/>
          </a:p>
        </p:txBody>
      </p:sp>
      <p:pic>
        <p:nvPicPr>
          <p:cNvPr id="290" name="Google Shape;290;p47"/>
          <p:cNvPicPr preferRelativeResize="0"/>
          <p:nvPr/>
        </p:nvPicPr>
        <p:blipFill>
          <a:blip r:embed="rId3">
            <a:alphaModFix/>
          </a:blip>
          <a:stretch>
            <a:fillRect/>
          </a:stretch>
        </p:blipFill>
        <p:spPr>
          <a:xfrm>
            <a:off x="538725" y="1669913"/>
            <a:ext cx="5772150" cy="1057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1631250" y="197425"/>
            <a:ext cx="5881500" cy="91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CODING FORM MAIN MENU</a:t>
            </a:r>
            <a:endParaRPr/>
          </a:p>
        </p:txBody>
      </p:sp>
      <p:pic>
        <p:nvPicPr>
          <p:cNvPr id="296" name="Google Shape;296;p48"/>
          <p:cNvPicPr preferRelativeResize="0"/>
          <p:nvPr/>
        </p:nvPicPr>
        <p:blipFill>
          <a:blip r:embed="rId3">
            <a:alphaModFix/>
          </a:blip>
          <a:stretch>
            <a:fillRect/>
          </a:stretch>
        </p:blipFill>
        <p:spPr>
          <a:xfrm>
            <a:off x="868225" y="1275800"/>
            <a:ext cx="7407551" cy="30040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Main Menu</a:t>
            </a:r>
            <a:endParaRPr/>
          </a:p>
        </p:txBody>
      </p:sp>
      <p:sp>
        <p:nvSpPr>
          <p:cNvPr id="302" name="Google Shape;302;p4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3" name="Google Shape;303;p49"/>
          <p:cNvPicPr preferRelativeResize="0"/>
          <p:nvPr/>
        </p:nvPicPr>
        <p:blipFill>
          <a:blip r:embed="rId3">
            <a:alphaModFix/>
          </a:blip>
          <a:stretch>
            <a:fillRect/>
          </a:stretch>
        </p:blipFill>
        <p:spPr>
          <a:xfrm>
            <a:off x="190024" y="1162350"/>
            <a:ext cx="4164999" cy="3472849"/>
          </a:xfrm>
          <a:prstGeom prst="rect">
            <a:avLst/>
          </a:prstGeom>
          <a:noFill/>
          <a:ln>
            <a:noFill/>
          </a:ln>
        </p:spPr>
      </p:pic>
      <p:pic>
        <p:nvPicPr>
          <p:cNvPr id="304" name="Google Shape;304;p49"/>
          <p:cNvPicPr preferRelativeResize="0"/>
          <p:nvPr/>
        </p:nvPicPr>
        <p:blipFill>
          <a:blip r:embed="rId4">
            <a:alphaModFix/>
          </a:blip>
          <a:stretch>
            <a:fillRect/>
          </a:stretch>
        </p:blipFill>
        <p:spPr>
          <a:xfrm>
            <a:off x="3807925" y="1035800"/>
            <a:ext cx="5189575" cy="3912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311700" y="26812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Main Menu (lanjutan)</a:t>
            </a:r>
            <a:endParaRPr/>
          </a:p>
        </p:txBody>
      </p:sp>
      <p:sp>
        <p:nvSpPr>
          <p:cNvPr id="310" name="Google Shape;310;p5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1" name="Google Shape;311;p50"/>
          <p:cNvPicPr preferRelativeResize="0"/>
          <p:nvPr/>
        </p:nvPicPr>
        <p:blipFill>
          <a:blip r:embed="rId3">
            <a:alphaModFix/>
          </a:blip>
          <a:stretch>
            <a:fillRect/>
          </a:stretch>
        </p:blipFill>
        <p:spPr>
          <a:xfrm>
            <a:off x="103951" y="1069125"/>
            <a:ext cx="5523251" cy="36592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Main Menu (lanjutan)</a:t>
            </a:r>
            <a:endParaRPr/>
          </a:p>
        </p:txBody>
      </p:sp>
      <p:sp>
        <p:nvSpPr>
          <p:cNvPr id="317" name="Google Shape;317;p5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51"/>
          <p:cNvPicPr preferRelativeResize="0"/>
          <p:nvPr/>
        </p:nvPicPr>
        <p:blipFill>
          <a:blip r:embed="rId3">
            <a:alphaModFix/>
          </a:blip>
          <a:stretch>
            <a:fillRect/>
          </a:stretch>
        </p:blipFill>
        <p:spPr>
          <a:xfrm>
            <a:off x="440473" y="1139500"/>
            <a:ext cx="5280850" cy="3518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Konsumen Pesan Tiket</a:t>
            </a:r>
            <a:endParaRPr/>
          </a:p>
        </p:txBody>
      </p:sp>
      <p:sp>
        <p:nvSpPr>
          <p:cNvPr id="77" name="Google Shape;77;p16"/>
          <p:cNvSpPr txBox="1"/>
          <p:nvPr>
            <p:ph idx="1" type="body"/>
          </p:nvPr>
        </p:nvSpPr>
        <p:spPr>
          <a:xfrm>
            <a:off x="377125" y="3752650"/>
            <a:ext cx="8238900" cy="1014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Ketika konsumen memilih judul, tanggal, cinema, dan studio yang ada, maka akan terlihat kursi yang sudah terambil maupun yang masih kosong. Terlihat juga beberapa data movie dan saldo konsumen.</a:t>
            </a:r>
            <a:endParaRPr/>
          </a:p>
        </p:txBody>
      </p:sp>
      <p:pic>
        <p:nvPicPr>
          <p:cNvPr id="78" name="Google Shape;78;p16"/>
          <p:cNvPicPr preferRelativeResize="0"/>
          <p:nvPr/>
        </p:nvPicPr>
        <p:blipFill>
          <a:blip r:embed="rId3">
            <a:alphaModFix/>
          </a:blip>
          <a:stretch>
            <a:fillRect/>
          </a:stretch>
        </p:blipFill>
        <p:spPr>
          <a:xfrm>
            <a:off x="1830800" y="1051650"/>
            <a:ext cx="5528999" cy="2444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Main Menu (lanjutan)</a:t>
            </a:r>
            <a:endParaRPr/>
          </a:p>
        </p:txBody>
      </p:sp>
      <p:sp>
        <p:nvSpPr>
          <p:cNvPr id="324" name="Google Shape;324;p5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5" name="Google Shape;325;p52"/>
          <p:cNvPicPr preferRelativeResize="0"/>
          <p:nvPr/>
        </p:nvPicPr>
        <p:blipFill>
          <a:blip r:embed="rId3">
            <a:alphaModFix/>
          </a:blip>
          <a:stretch>
            <a:fillRect/>
          </a:stretch>
        </p:blipFill>
        <p:spPr>
          <a:xfrm>
            <a:off x="113175" y="1148575"/>
            <a:ext cx="5927650" cy="3895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Main Menu (lanjutan)</a:t>
            </a:r>
            <a:endParaRPr/>
          </a:p>
        </p:txBody>
      </p:sp>
      <p:sp>
        <p:nvSpPr>
          <p:cNvPr id="331" name="Google Shape;331;p5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2" name="Google Shape;332;p53"/>
          <p:cNvPicPr preferRelativeResize="0"/>
          <p:nvPr/>
        </p:nvPicPr>
        <p:blipFill>
          <a:blip r:embed="rId3">
            <a:alphaModFix/>
          </a:blip>
          <a:stretch>
            <a:fillRect/>
          </a:stretch>
        </p:blipFill>
        <p:spPr>
          <a:xfrm>
            <a:off x="80451" y="1040425"/>
            <a:ext cx="5204775" cy="41030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Main Menu (lanjutan)</a:t>
            </a:r>
            <a:endParaRPr/>
          </a:p>
        </p:txBody>
      </p:sp>
      <p:sp>
        <p:nvSpPr>
          <p:cNvPr id="338" name="Google Shape;338;p5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54"/>
          <p:cNvPicPr preferRelativeResize="0"/>
          <p:nvPr/>
        </p:nvPicPr>
        <p:blipFill>
          <a:blip r:embed="rId3">
            <a:alphaModFix/>
          </a:blip>
          <a:stretch>
            <a:fillRect/>
          </a:stretch>
        </p:blipFill>
        <p:spPr>
          <a:xfrm>
            <a:off x="100299" y="1228675"/>
            <a:ext cx="5212275" cy="3857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Main Menu (lanjutan)</a:t>
            </a:r>
            <a:endParaRPr/>
          </a:p>
        </p:txBody>
      </p:sp>
      <p:sp>
        <p:nvSpPr>
          <p:cNvPr id="345" name="Google Shape;345;p5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55"/>
          <p:cNvPicPr preferRelativeResize="0"/>
          <p:nvPr/>
        </p:nvPicPr>
        <p:blipFill>
          <a:blip r:embed="rId3">
            <a:alphaModFix/>
          </a:blip>
          <a:stretch>
            <a:fillRect/>
          </a:stretch>
        </p:blipFill>
        <p:spPr>
          <a:xfrm>
            <a:off x="147050" y="1228675"/>
            <a:ext cx="5004650" cy="38152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Main Menu (lanjutan)</a:t>
            </a:r>
            <a:endParaRPr/>
          </a:p>
        </p:txBody>
      </p:sp>
      <p:sp>
        <p:nvSpPr>
          <p:cNvPr id="352" name="Google Shape;352;p5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3" name="Google Shape;353;p56"/>
          <p:cNvPicPr preferRelativeResize="0"/>
          <p:nvPr/>
        </p:nvPicPr>
        <p:blipFill>
          <a:blip r:embed="rId3">
            <a:alphaModFix/>
          </a:blip>
          <a:stretch>
            <a:fillRect/>
          </a:stretch>
        </p:blipFill>
        <p:spPr>
          <a:xfrm>
            <a:off x="128974" y="1093850"/>
            <a:ext cx="6618849" cy="3913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Main Menu (lanjutan)</a:t>
            </a:r>
            <a:endParaRPr/>
          </a:p>
        </p:txBody>
      </p:sp>
      <p:sp>
        <p:nvSpPr>
          <p:cNvPr id="359" name="Google Shape;359;p5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57"/>
          <p:cNvPicPr preferRelativeResize="0"/>
          <p:nvPr/>
        </p:nvPicPr>
        <p:blipFill>
          <a:blip r:embed="rId3">
            <a:alphaModFix/>
          </a:blip>
          <a:stretch>
            <a:fillRect/>
          </a:stretch>
        </p:blipFill>
        <p:spPr>
          <a:xfrm>
            <a:off x="99773" y="1023273"/>
            <a:ext cx="5732626" cy="38908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8"/>
          <p:cNvSpPr txBox="1"/>
          <p:nvPr>
            <p:ph type="title"/>
          </p:nvPr>
        </p:nvSpPr>
        <p:spPr>
          <a:xfrm>
            <a:off x="1631250" y="197425"/>
            <a:ext cx="5881500" cy="91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CODING FORM ADMIN CINEMA</a:t>
            </a:r>
            <a:endParaRPr/>
          </a:p>
        </p:txBody>
      </p:sp>
      <p:pic>
        <p:nvPicPr>
          <p:cNvPr id="366" name="Google Shape;366;p58"/>
          <p:cNvPicPr preferRelativeResize="0"/>
          <p:nvPr/>
        </p:nvPicPr>
        <p:blipFill>
          <a:blip r:embed="rId3">
            <a:alphaModFix/>
          </a:blip>
          <a:stretch>
            <a:fillRect/>
          </a:stretch>
        </p:blipFill>
        <p:spPr>
          <a:xfrm>
            <a:off x="827725" y="1037625"/>
            <a:ext cx="7488546" cy="3725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Admin Cinema</a:t>
            </a:r>
            <a:endParaRPr/>
          </a:p>
        </p:txBody>
      </p:sp>
      <p:sp>
        <p:nvSpPr>
          <p:cNvPr id="372" name="Google Shape;372;p5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59"/>
          <p:cNvPicPr preferRelativeResize="0"/>
          <p:nvPr/>
        </p:nvPicPr>
        <p:blipFill>
          <a:blip r:embed="rId3">
            <a:alphaModFix/>
          </a:blip>
          <a:stretch>
            <a:fillRect/>
          </a:stretch>
        </p:blipFill>
        <p:spPr>
          <a:xfrm>
            <a:off x="95575" y="970901"/>
            <a:ext cx="5682099" cy="4040575"/>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Admin Cinema (lanjutan)</a:t>
            </a:r>
            <a:endParaRPr/>
          </a:p>
        </p:txBody>
      </p:sp>
      <p:sp>
        <p:nvSpPr>
          <p:cNvPr id="379" name="Google Shape;379;p6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0" name="Google Shape;380;p60"/>
          <p:cNvPicPr preferRelativeResize="0"/>
          <p:nvPr/>
        </p:nvPicPr>
        <p:blipFill>
          <a:blip r:embed="rId3">
            <a:alphaModFix/>
          </a:blip>
          <a:stretch>
            <a:fillRect/>
          </a:stretch>
        </p:blipFill>
        <p:spPr>
          <a:xfrm>
            <a:off x="56600" y="998363"/>
            <a:ext cx="8190884" cy="3800825"/>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Admin Cinema (lanjutan)</a:t>
            </a:r>
            <a:endParaRPr/>
          </a:p>
        </p:txBody>
      </p:sp>
      <p:sp>
        <p:nvSpPr>
          <p:cNvPr id="386" name="Google Shape;386;p6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7" name="Google Shape;387;p61"/>
          <p:cNvPicPr preferRelativeResize="0"/>
          <p:nvPr/>
        </p:nvPicPr>
        <p:blipFill>
          <a:blip r:embed="rId3">
            <a:alphaModFix/>
          </a:blip>
          <a:stretch>
            <a:fillRect/>
          </a:stretch>
        </p:blipFill>
        <p:spPr>
          <a:xfrm>
            <a:off x="136800" y="941400"/>
            <a:ext cx="5154135" cy="4321375"/>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Konsumen Pesan Tiket</a:t>
            </a:r>
            <a:endParaRPr/>
          </a:p>
        </p:txBody>
      </p:sp>
      <p:sp>
        <p:nvSpPr>
          <p:cNvPr id="84" name="Google Shape;84;p17"/>
          <p:cNvSpPr txBox="1"/>
          <p:nvPr>
            <p:ph idx="1" type="body"/>
          </p:nvPr>
        </p:nvSpPr>
        <p:spPr>
          <a:xfrm>
            <a:off x="377125" y="3627775"/>
            <a:ext cx="8238900" cy="1263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a:t>Jika konsumen memilih tempat duduk, maka akan langsung muncul nomor kursi yang dipilih, total harga, diskon, dan total akhir. Setelah klik button Confirm, maka saldo akan berkurang, serta data pembelian tiket langsung masuk ke database</a:t>
            </a:r>
            <a:endParaRPr/>
          </a:p>
        </p:txBody>
      </p:sp>
      <p:pic>
        <p:nvPicPr>
          <p:cNvPr id="85" name="Google Shape;85;p17"/>
          <p:cNvPicPr preferRelativeResize="0"/>
          <p:nvPr/>
        </p:nvPicPr>
        <p:blipFill>
          <a:blip r:embed="rId3">
            <a:alphaModFix/>
          </a:blip>
          <a:stretch>
            <a:fillRect/>
          </a:stretch>
        </p:blipFill>
        <p:spPr>
          <a:xfrm>
            <a:off x="2046350" y="1093850"/>
            <a:ext cx="5361890" cy="2354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Admin Cinema (lanjutan)</a:t>
            </a:r>
            <a:endParaRPr/>
          </a:p>
        </p:txBody>
      </p:sp>
      <p:sp>
        <p:nvSpPr>
          <p:cNvPr id="393" name="Google Shape;393;p6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4" name="Google Shape;394;p62"/>
          <p:cNvPicPr preferRelativeResize="0"/>
          <p:nvPr/>
        </p:nvPicPr>
        <p:blipFill>
          <a:blip r:embed="rId3">
            <a:alphaModFix/>
          </a:blip>
          <a:stretch>
            <a:fillRect/>
          </a:stretch>
        </p:blipFill>
        <p:spPr>
          <a:xfrm>
            <a:off x="56600" y="1163612"/>
            <a:ext cx="6946651" cy="3470325"/>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Admin Cinema (lanjutan)</a:t>
            </a:r>
            <a:endParaRPr/>
          </a:p>
        </p:txBody>
      </p:sp>
      <p:sp>
        <p:nvSpPr>
          <p:cNvPr id="400" name="Google Shape;400;p6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1" name="Google Shape;401;p63"/>
          <p:cNvPicPr preferRelativeResize="0"/>
          <p:nvPr/>
        </p:nvPicPr>
        <p:blipFill>
          <a:blip r:embed="rId3">
            <a:alphaModFix/>
          </a:blip>
          <a:stretch>
            <a:fillRect/>
          </a:stretch>
        </p:blipFill>
        <p:spPr>
          <a:xfrm>
            <a:off x="111325" y="1228678"/>
            <a:ext cx="6467049" cy="3501225"/>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Admin Cinema (lanjutan)</a:t>
            </a:r>
            <a:endParaRPr/>
          </a:p>
        </p:txBody>
      </p:sp>
      <p:sp>
        <p:nvSpPr>
          <p:cNvPr id="407" name="Google Shape;407;p6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8" name="Google Shape;408;p64"/>
          <p:cNvPicPr preferRelativeResize="0"/>
          <p:nvPr/>
        </p:nvPicPr>
        <p:blipFill>
          <a:blip r:embed="rId3">
            <a:alphaModFix/>
          </a:blip>
          <a:stretch>
            <a:fillRect/>
          </a:stretch>
        </p:blipFill>
        <p:spPr>
          <a:xfrm>
            <a:off x="105925" y="986850"/>
            <a:ext cx="5863275" cy="4043375"/>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Admin Cinema (lanjutan)</a:t>
            </a:r>
            <a:endParaRPr/>
          </a:p>
        </p:txBody>
      </p:sp>
      <p:sp>
        <p:nvSpPr>
          <p:cNvPr id="414" name="Google Shape;414;p6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5" name="Google Shape;415;p65"/>
          <p:cNvPicPr preferRelativeResize="0"/>
          <p:nvPr/>
        </p:nvPicPr>
        <p:blipFill>
          <a:blip r:embed="rId3">
            <a:alphaModFix/>
          </a:blip>
          <a:stretch>
            <a:fillRect/>
          </a:stretch>
        </p:blipFill>
        <p:spPr>
          <a:xfrm>
            <a:off x="142349" y="1036825"/>
            <a:ext cx="6661325" cy="3938700"/>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Admin Cinema (lanjutan)</a:t>
            </a:r>
            <a:endParaRPr/>
          </a:p>
        </p:txBody>
      </p:sp>
      <p:sp>
        <p:nvSpPr>
          <p:cNvPr id="421" name="Google Shape;421;p6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2" name="Google Shape;422;p66"/>
          <p:cNvPicPr preferRelativeResize="0"/>
          <p:nvPr/>
        </p:nvPicPr>
        <p:blipFill>
          <a:blip r:embed="rId3">
            <a:alphaModFix/>
          </a:blip>
          <a:stretch>
            <a:fillRect/>
          </a:stretch>
        </p:blipFill>
        <p:spPr>
          <a:xfrm>
            <a:off x="193375" y="1093851"/>
            <a:ext cx="7075375" cy="3534275"/>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7"/>
          <p:cNvSpPr txBox="1"/>
          <p:nvPr>
            <p:ph type="title"/>
          </p:nvPr>
        </p:nvSpPr>
        <p:spPr>
          <a:xfrm>
            <a:off x="1631250" y="197425"/>
            <a:ext cx="5881500" cy="91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CODING FORM ADMIN MOVIE</a:t>
            </a:r>
            <a:endParaRPr/>
          </a:p>
        </p:txBody>
      </p:sp>
      <p:pic>
        <p:nvPicPr>
          <p:cNvPr id="428" name="Google Shape;428;p67"/>
          <p:cNvPicPr preferRelativeResize="0"/>
          <p:nvPr/>
        </p:nvPicPr>
        <p:blipFill>
          <a:blip r:embed="rId3">
            <a:alphaModFix/>
          </a:blip>
          <a:stretch>
            <a:fillRect/>
          </a:stretch>
        </p:blipFill>
        <p:spPr>
          <a:xfrm>
            <a:off x="1047313" y="913400"/>
            <a:ext cx="7049386" cy="37256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a:t>
            </a:r>
            <a:endParaRPr/>
          </a:p>
        </p:txBody>
      </p:sp>
      <p:sp>
        <p:nvSpPr>
          <p:cNvPr id="434" name="Google Shape;434;p6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5" name="Google Shape;435;p68"/>
          <p:cNvPicPr preferRelativeResize="0"/>
          <p:nvPr/>
        </p:nvPicPr>
        <p:blipFill>
          <a:blip r:embed="rId3">
            <a:alphaModFix/>
          </a:blip>
          <a:stretch>
            <a:fillRect/>
          </a:stretch>
        </p:blipFill>
        <p:spPr>
          <a:xfrm>
            <a:off x="434800" y="1093850"/>
            <a:ext cx="4467375" cy="3937451"/>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441" name="Google Shape;441;p6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2" name="Google Shape;442;p69"/>
          <p:cNvPicPr preferRelativeResize="0"/>
          <p:nvPr/>
        </p:nvPicPr>
        <p:blipFill>
          <a:blip r:embed="rId3">
            <a:alphaModFix/>
          </a:blip>
          <a:stretch>
            <a:fillRect/>
          </a:stretch>
        </p:blipFill>
        <p:spPr>
          <a:xfrm>
            <a:off x="231300" y="998075"/>
            <a:ext cx="4891509" cy="4264600"/>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448" name="Google Shape;448;p7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9" name="Google Shape;449;p70"/>
          <p:cNvPicPr preferRelativeResize="0"/>
          <p:nvPr/>
        </p:nvPicPr>
        <p:blipFill>
          <a:blip r:embed="rId3">
            <a:alphaModFix/>
          </a:blip>
          <a:stretch>
            <a:fillRect/>
          </a:stretch>
        </p:blipFill>
        <p:spPr>
          <a:xfrm>
            <a:off x="120200" y="957075"/>
            <a:ext cx="3541618" cy="4114225"/>
          </a:xfrm>
          <a:prstGeom prst="rect">
            <a:avLst/>
          </a:prstGeom>
          <a:noFill/>
          <a:ln>
            <a:noFill/>
          </a:ln>
        </p:spPr>
      </p:pic>
      <p:pic>
        <p:nvPicPr>
          <p:cNvPr id="450" name="Google Shape;450;p70"/>
          <p:cNvPicPr preferRelativeResize="0"/>
          <p:nvPr/>
        </p:nvPicPr>
        <p:blipFill>
          <a:blip r:embed="rId4">
            <a:alphaModFix/>
          </a:blip>
          <a:stretch>
            <a:fillRect/>
          </a:stretch>
        </p:blipFill>
        <p:spPr>
          <a:xfrm>
            <a:off x="3409250" y="1093849"/>
            <a:ext cx="5734751" cy="3021600"/>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456" name="Google Shape;456;p7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7" name="Google Shape;457;p71"/>
          <p:cNvPicPr preferRelativeResize="0"/>
          <p:nvPr/>
        </p:nvPicPr>
        <p:blipFill>
          <a:blip r:embed="rId3">
            <a:alphaModFix/>
          </a:blip>
          <a:stretch>
            <a:fillRect/>
          </a:stretch>
        </p:blipFill>
        <p:spPr>
          <a:xfrm>
            <a:off x="0" y="959525"/>
            <a:ext cx="7556025" cy="4107300"/>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Konsumen Profil</a:t>
            </a:r>
            <a:endParaRPr/>
          </a:p>
        </p:txBody>
      </p:sp>
      <p:sp>
        <p:nvSpPr>
          <p:cNvPr id="91" name="Google Shape;91;p18"/>
          <p:cNvSpPr txBox="1"/>
          <p:nvPr>
            <p:ph idx="1" type="body"/>
          </p:nvPr>
        </p:nvSpPr>
        <p:spPr>
          <a:xfrm>
            <a:off x="377125" y="1267250"/>
            <a:ext cx="3403800" cy="323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Konsumen juga dapat melihat profil mereka namun tidak dapat mengubahnya.</a:t>
            </a:r>
            <a:endParaRPr/>
          </a:p>
        </p:txBody>
      </p:sp>
      <p:pic>
        <p:nvPicPr>
          <p:cNvPr id="92" name="Google Shape;92;p18"/>
          <p:cNvPicPr preferRelativeResize="0"/>
          <p:nvPr/>
        </p:nvPicPr>
        <p:blipFill>
          <a:blip r:embed="rId3">
            <a:alphaModFix/>
          </a:blip>
          <a:stretch>
            <a:fillRect/>
          </a:stretch>
        </p:blipFill>
        <p:spPr>
          <a:xfrm>
            <a:off x="5254263" y="573700"/>
            <a:ext cx="2884888" cy="41306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463" name="Google Shape;463;p7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4" name="Google Shape;464;p72"/>
          <p:cNvPicPr preferRelativeResize="0"/>
          <p:nvPr/>
        </p:nvPicPr>
        <p:blipFill>
          <a:blip r:embed="rId3">
            <a:alphaModFix/>
          </a:blip>
          <a:stretch>
            <a:fillRect/>
          </a:stretch>
        </p:blipFill>
        <p:spPr>
          <a:xfrm>
            <a:off x="75676" y="989275"/>
            <a:ext cx="4908600" cy="4068325"/>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470" name="Google Shape;470;p7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1" name="Google Shape;471;p73"/>
          <p:cNvPicPr preferRelativeResize="0"/>
          <p:nvPr/>
        </p:nvPicPr>
        <p:blipFill>
          <a:blip r:embed="rId3">
            <a:alphaModFix/>
          </a:blip>
          <a:stretch>
            <a:fillRect/>
          </a:stretch>
        </p:blipFill>
        <p:spPr>
          <a:xfrm>
            <a:off x="97650" y="1005413"/>
            <a:ext cx="6924875" cy="3786725"/>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477" name="Google Shape;477;p7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8" name="Google Shape;478;p74"/>
          <p:cNvPicPr preferRelativeResize="0"/>
          <p:nvPr/>
        </p:nvPicPr>
        <p:blipFill>
          <a:blip r:embed="rId3">
            <a:alphaModFix/>
          </a:blip>
          <a:stretch>
            <a:fillRect/>
          </a:stretch>
        </p:blipFill>
        <p:spPr>
          <a:xfrm>
            <a:off x="173648" y="1228675"/>
            <a:ext cx="6190096" cy="3758050"/>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484" name="Google Shape;484;p7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5" name="Google Shape;485;p75"/>
          <p:cNvPicPr preferRelativeResize="0"/>
          <p:nvPr/>
        </p:nvPicPr>
        <p:blipFill>
          <a:blip r:embed="rId3">
            <a:alphaModFix/>
          </a:blip>
          <a:stretch>
            <a:fillRect/>
          </a:stretch>
        </p:blipFill>
        <p:spPr>
          <a:xfrm>
            <a:off x="97625" y="1026050"/>
            <a:ext cx="6692326" cy="3614474"/>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491" name="Google Shape;491;p7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2" name="Google Shape;492;p76"/>
          <p:cNvPicPr preferRelativeResize="0"/>
          <p:nvPr/>
        </p:nvPicPr>
        <p:blipFill>
          <a:blip r:embed="rId3">
            <a:alphaModFix/>
          </a:blip>
          <a:stretch>
            <a:fillRect/>
          </a:stretch>
        </p:blipFill>
        <p:spPr>
          <a:xfrm>
            <a:off x="151178" y="1113700"/>
            <a:ext cx="6063701" cy="3570150"/>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498" name="Google Shape;498;p7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9" name="Google Shape;499;p77"/>
          <p:cNvPicPr preferRelativeResize="0"/>
          <p:nvPr/>
        </p:nvPicPr>
        <p:blipFill>
          <a:blip r:embed="rId3">
            <a:alphaModFix/>
          </a:blip>
          <a:stretch>
            <a:fillRect/>
          </a:stretch>
        </p:blipFill>
        <p:spPr>
          <a:xfrm>
            <a:off x="125000" y="1022199"/>
            <a:ext cx="7130050" cy="4003325"/>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505" name="Google Shape;505;p7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6" name="Google Shape;506;p78"/>
          <p:cNvPicPr preferRelativeResize="0"/>
          <p:nvPr/>
        </p:nvPicPr>
        <p:blipFill>
          <a:blip r:embed="rId3">
            <a:alphaModFix/>
          </a:blip>
          <a:stretch>
            <a:fillRect/>
          </a:stretch>
        </p:blipFill>
        <p:spPr>
          <a:xfrm>
            <a:off x="194803" y="1093850"/>
            <a:ext cx="5418750" cy="3993126"/>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512" name="Google Shape;512;p7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3" name="Google Shape;513;p79"/>
          <p:cNvPicPr preferRelativeResize="0"/>
          <p:nvPr/>
        </p:nvPicPr>
        <p:blipFill>
          <a:blip r:embed="rId3">
            <a:alphaModFix/>
          </a:blip>
          <a:stretch>
            <a:fillRect/>
          </a:stretch>
        </p:blipFill>
        <p:spPr>
          <a:xfrm>
            <a:off x="311703" y="1093850"/>
            <a:ext cx="5420225" cy="3885925"/>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519" name="Google Shape;519;p8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0" name="Google Shape;520;p80"/>
          <p:cNvPicPr preferRelativeResize="0"/>
          <p:nvPr/>
        </p:nvPicPr>
        <p:blipFill>
          <a:blip r:embed="rId3">
            <a:alphaModFix/>
          </a:blip>
          <a:stretch>
            <a:fillRect/>
          </a:stretch>
        </p:blipFill>
        <p:spPr>
          <a:xfrm>
            <a:off x="202700" y="996125"/>
            <a:ext cx="6956625" cy="4042274"/>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526" name="Google Shape;526;p8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7" name="Google Shape;527;p81"/>
          <p:cNvPicPr preferRelativeResize="0"/>
          <p:nvPr/>
        </p:nvPicPr>
        <p:blipFill>
          <a:blip r:embed="rId3">
            <a:alphaModFix/>
          </a:blip>
          <a:stretch>
            <a:fillRect/>
          </a:stretch>
        </p:blipFill>
        <p:spPr>
          <a:xfrm>
            <a:off x="193400" y="1093850"/>
            <a:ext cx="7677250" cy="3786125"/>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Main MENU ADMIN</a:t>
            </a:r>
            <a:endParaRPr/>
          </a:p>
        </p:txBody>
      </p:sp>
      <p:sp>
        <p:nvSpPr>
          <p:cNvPr id="98" name="Google Shape;98;p19"/>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Berikut adalah form main menu pegawai yang mempunyai jabatan sebagai admin. Pada menu strip master, terdapat master human resource, cinema, dan movie</a:t>
            </a:r>
            <a:endParaRPr/>
          </a:p>
        </p:txBody>
      </p:sp>
      <p:pic>
        <p:nvPicPr>
          <p:cNvPr id="99" name="Google Shape;99;p19"/>
          <p:cNvPicPr preferRelativeResize="0"/>
          <p:nvPr/>
        </p:nvPicPr>
        <p:blipFill rotWithShape="1">
          <a:blip r:embed="rId3">
            <a:alphaModFix/>
          </a:blip>
          <a:srcRect b="60738" l="0" r="52761" t="0"/>
          <a:stretch/>
        </p:blipFill>
        <p:spPr>
          <a:xfrm>
            <a:off x="3693000" y="1228675"/>
            <a:ext cx="4930373" cy="2305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533" name="Google Shape;533;p8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4" name="Google Shape;534;p82"/>
          <p:cNvPicPr preferRelativeResize="0"/>
          <p:nvPr/>
        </p:nvPicPr>
        <p:blipFill>
          <a:blip r:embed="rId3">
            <a:alphaModFix/>
          </a:blip>
          <a:stretch>
            <a:fillRect/>
          </a:stretch>
        </p:blipFill>
        <p:spPr>
          <a:xfrm>
            <a:off x="111327" y="1093850"/>
            <a:ext cx="5146550" cy="3929599"/>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540" name="Google Shape;540;p8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1" name="Google Shape;541;p83"/>
          <p:cNvPicPr preferRelativeResize="0"/>
          <p:nvPr/>
        </p:nvPicPr>
        <p:blipFill>
          <a:blip r:embed="rId3">
            <a:alphaModFix/>
          </a:blip>
          <a:stretch>
            <a:fillRect/>
          </a:stretch>
        </p:blipFill>
        <p:spPr>
          <a:xfrm>
            <a:off x="101550" y="1019350"/>
            <a:ext cx="7112476" cy="4028301"/>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Admin Movie (lanjutan)</a:t>
            </a:r>
            <a:endParaRPr/>
          </a:p>
        </p:txBody>
      </p:sp>
      <p:sp>
        <p:nvSpPr>
          <p:cNvPr id="547" name="Google Shape;547;p8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8" name="Google Shape;548;p84"/>
          <p:cNvPicPr preferRelativeResize="0"/>
          <p:nvPr/>
        </p:nvPicPr>
        <p:blipFill>
          <a:blip r:embed="rId3">
            <a:alphaModFix/>
          </a:blip>
          <a:stretch>
            <a:fillRect/>
          </a:stretch>
        </p:blipFill>
        <p:spPr>
          <a:xfrm>
            <a:off x="0" y="1995606"/>
            <a:ext cx="9144001" cy="1555039"/>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5"/>
          <p:cNvSpPr txBox="1"/>
          <p:nvPr>
            <p:ph type="title"/>
          </p:nvPr>
        </p:nvSpPr>
        <p:spPr>
          <a:xfrm>
            <a:off x="1631250" y="197425"/>
            <a:ext cx="5881500" cy="91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CODING FORM JADWAL FILM</a:t>
            </a:r>
            <a:endParaRPr/>
          </a:p>
        </p:txBody>
      </p:sp>
      <p:pic>
        <p:nvPicPr>
          <p:cNvPr id="554" name="Google Shape;554;p85"/>
          <p:cNvPicPr preferRelativeResize="0"/>
          <p:nvPr/>
        </p:nvPicPr>
        <p:blipFill>
          <a:blip r:embed="rId3">
            <a:alphaModFix/>
          </a:blip>
          <a:stretch>
            <a:fillRect/>
          </a:stretch>
        </p:blipFill>
        <p:spPr>
          <a:xfrm>
            <a:off x="1260288" y="1027300"/>
            <a:ext cx="6623424" cy="37256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Jadwal Film</a:t>
            </a:r>
            <a:endParaRPr/>
          </a:p>
        </p:txBody>
      </p:sp>
      <p:sp>
        <p:nvSpPr>
          <p:cNvPr id="560" name="Google Shape;560;p8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1" name="Google Shape;561;p86"/>
          <p:cNvPicPr preferRelativeResize="0"/>
          <p:nvPr/>
        </p:nvPicPr>
        <p:blipFill>
          <a:blip r:embed="rId3">
            <a:alphaModFix/>
          </a:blip>
          <a:stretch>
            <a:fillRect/>
          </a:stretch>
        </p:blipFill>
        <p:spPr>
          <a:xfrm>
            <a:off x="178953" y="1093850"/>
            <a:ext cx="5762876" cy="3771325"/>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Jadwal Film (lanjutan)</a:t>
            </a:r>
            <a:endParaRPr/>
          </a:p>
        </p:txBody>
      </p:sp>
      <p:sp>
        <p:nvSpPr>
          <p:cNvPr id="567" name="Google Shape;567;p8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8" name="Google Shape;568;p87"/>
          <p:cNvPicPr preferRelativeResize="0"/>
          <p:nvPr/>
        </p:nvPicPr>
        <p:blipFill>
          <a:blip r:embed="rId3">
            <a:alphaModFix/>
          </a:blip>
          <a:stretch>
            <a:fillRect/>
          </a:stretch>
        </p:blipFill>
        <p:spPr>
          <a:xfrm>
            <a:off x="74975" y="1228675"/>
            <a:ext cx="3295100" cy="3757199"/>
          </a:xfrm>
          <a:prstGeom prst="rect">
            <a:avLst/>
          </a:prstGeom>
          <a:noFill/>
          <a:ln>
            <a:noFill/>
          </a:ln>
        </p:spPr>
      </p:pic>
      <p:pic>
        <p:nvPicPr>
          <p:cNvPr id="569" name="Google Shape;569;p87"/>
          <p:cNvPicPr preferRelativeResize="0"/>
          <p:nvPr/>
        </p:nvPicPr>
        <p:blipFill>
          <a:blip r:embed="rId4">
            <a:alphaModFix/>
          </a:blip>
          <a:stretch>
            <a:fillRect/>
          </a:stretch>
        </p:blipFill>
        <p:spPr>
          <a:xfrm>
            <a:off x="3561600" y="1093850"/>
            <a:ext cx="5070582" cy="3757200"/>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Jadwal Film (lanjutan)</a:t>
            </a:r>
            <a:endParaRPr/>
          </a:p>
        </p:txBody>
      </p:sp>
      <p:sp>
        <p:nvSpPr>
          <p:cNvPr id="575" name="Google Shape;575;p8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6" name="Google Shape;576;p88"/>
          <p:cNvPicPr preferRelativeResize="0"/>
          <p:nvPr/>
        </p:nvPicPr>
        <p:blipFill>
          <a:blip r:embed="rId3">
            <a:alphaModFix/>
          </a:blip>
          <a:stretch>
            <a:fillRect/>
          </a:stretch>
        </p:blipFill>
        <p:spPr>
          <a:xfrm>
            <a:off x="81850" y="1093850"/>
            <a:ext cx="4601451" cy="3855475"/>
          </a:xfrm>
          <a:prstGeom prst="rect">
            <a:avLst/>
          </a:prstGeom>
          <a:noFill/>
          <a:ln>
            <a:noFill/>
          </a:ln>
        </p:spPr>
      </p:pic>
    </p:spTree>
  </p:cSld>
  <p:clrMapOvr>
    <a:masterClrMapping/>
  </p:clrMapOvr>
  <p:transition spd="med">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Jadwal Film (lanjutan)</a:t>
            </a:r>
            <a:endParaRPr/>
          </a:p>
        </p:txBody>
      </p:sp>
      <p:sp>
        <p:nvSpPr>
          <p:cNvPr id="582" name="Google Shape;582;p8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3" name="Google Shape;583;p89"/>
          <p:cNvPicPr preferRelativeResize="0"/>
          <p:nvPr/>
        </p:nvPicPr>
        <p:blipFill>
          <a:blip r:embed="rId3">
            <a:alphaModFix/>
          </a:blip>
          <a:stretch>
            <a:fillRect/>
          </a:stretch>
        </p:blipFill>
        <p:spPr>
          <a:xfrm>
            <a:off x="101200" y="968750"/>
            <a:ext cx="5088900" cy="4020425"/>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Jadwal Film (lanjutan)</a:t>
            </a:r>
            <a:endParaRPr/>
          </a:p>
        </p:txBody>
      </p:sp>
      <p:sp>
        <p:nvSpPr>
          <p:cNvPr id="589" name="Google Shape;589;p9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0" name="Google Shape;590;p90"/>
          <p:cNvPicPr preferRelativeResize="0"/>
          <p:nvPr/>
        </p:nvPicPr>
        <p:blipFill>
          <a:blip r:embed="rId3">
            <a:alphaModFix/>
          </a:blip>
          <a:stretch>
            <a:fillRect/>
          </a:stretch>
        </p:blipFill>
        <p:spPr>
          <a:xfrm>
            <a:off x="101225" y="1093850"/>
            <a:ext cx="3934847" cy="3914825"/>
          </a:xfrm>
          <a:prstGeom prst="rect">
            <a:avLst/>
          </a:prstGeom>
          <a:noFill/>
          <a:ln>
            <a:noFill/>
          </a:ln>
        </p:spPr>
      </p:pic>
      <p:pic>
        <p:nvPicPr>
          <p:cNvPr id="591" name="Google Shape;591;p90"/>
          <p:cNvPicPr preferRelativeResize="0"/>
          <p:nvPr/>
        </p:nvPicPr>
        <p:blipFill>
          <a:blip r:embed="rId4">
            <a:alphaModFix/>
          </a:blip>
          <a:stretch>
            <a:fillRect/>
          </a:stretch>
        </p:blipFill>
        <p:spPr>
          <a:xfrm>
            <a:off x="3954300" y="1141050"/>
            <a:ext cx="5024500" cy="3820425"/>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Jadwal Film (lanjutan)</a:t>
            </a:r>
            <a:endParaRPr/>
          </a:p>
        </p:txBody>
      </p:sp>
      <p:sp>
        <p:nvSpPr>
          <p:cNvPr id="597" name="Google Shape;597;p9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8" name="Google Shape;598;p91"/>
          <p:cNvPicPr preferRelativeResize="0"/>
          <p:nvPr/>
        </p:nvPicPr>
        <p:blipFill>
          <a:blip r:embed="rId3">
            <a:alphaModFix/>
          </a:blip>
          <a:stretch>
            <a:fillRect/>
          </a:stretch>
        </p:blipFill>
        <p:spPr>
          <a:xfrm>
            <a:off x="137000" y="1009800"/>
            <a:ext cx="4006419" cy="4020400"/>
          </a:xfrm>
          <a:prstGeom prst="rect">
            <a:avLst/>
          </a:prstGeom>
          <a:noFill/>
          <a:ln>
            <a:noFill/>
          </a:ln>
        </p:spPr>
      </p:pic>
      <p:pic>
        <p:nvPicPr>
          <p:cNvPr id="599" name="Google Shape;599;p91"/>
          <p:cNvPicPr preferRelativeResize="0"/>
          <p:nvPr/>
        </p:nvPicPr>
        <p:blipFill>
          <a:blip r:embed="rId4">
            <a:alphaModFix/>
          </a:blip>
          <a:stretch>
            <a:fillRect/>
          </a:stretch>
        </p:blipFill>
        <p:spPr>
          <a:xfrm>
            <a:off x="4248800" y="1009800"/>
            <a:ext cx="4549960" cy="4020400"/>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Main MENU OPERATOR</a:t>
            </a:r>
            <a:endParaRPr/>
          </a:p>
        </p:txBody>
      </p:sp>
      <p:sp>
        <p:nvSpPr>
          <p:cNvPr id="105" name="Google Shape;105;p20"/>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Berikut adalah form main menu pegawai yang mempunyai jabatan sebagai operator. Operator bertugas untuk mencatat kedatangan konsumen</a:t>
            </a:r>
            <a:endParaRPr/>
          </a:p>
        </p:txBody>
      </p:sp>
      <p:pic>
        <p:nvPicPr>
          <p:cNvPr id="106" name="Google Shape;106;p20"/>
          <p:cNvPicPr preferRelativeResize="0"/>
          <p:nvPr/>
        </p:nvPicPr>
        <p:blipFill>
          <a:blip r:embed="rId3">
            <a:alphaModFix/>
          </a:blip>
          <a:stretch>
            <a:fillRect/>
          </a:stretch>
        </p:blipFill>
        <p:spPr>
          <a:xfrm>
            <a:off x="3693000" y="1321425"/>
            <a:ext cx="5139300" cy="160312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Jadwal Film (lanjutan)</a:t>
            </a:r>
            <a:endParaRPr/>
          </a:p>
        </p:txBody>
      </p:sp>
      <p:sp>
        <p:nvSpPr>
          <p:cNvPr id="605" name="Google Shape;605;p9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6" name="Google Shape;606;p92"/>
          <p:cNvPicPr preferRelativeResize="0"/>
          <p:nvPr/>
        </p:nvPicPr>
        <p:blipFill>
          <a:blip r:embed="rId3">
            <a:alphaModFix/>
          </a:blip>
          <a:stretch>
            <a:fillRect/>
          </a:stretch>
        </p:blipFill>
        <p:spPr>
          <a:xfrm>
            <a:off x="54725" y="969821"/>
            <a:ext cx="4572001" cy="3972279"/>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Jadwal Film (lanjutan)</a:t>
            </a:r>
            <a:endParaRPr/>
          </a:p>
        </p:txBody>
      </p:sp>
      <p:sp>
        <p:nvSpPr>
          <p:cNvPr id="612" name="Google Shape;612;p9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3" name="Google Shape;613;p93"/>
          <p:cNvPicPr preferRelativeResize="0"/>
          <p:nvPr/>
        </p:nvPicPr>
        <p:blipFill>
          <a:blip r:embed="rId3">
            <a:alphaModFix/>
          </a:blip>
          <a:stretch>
            <a:fillRect/>
          </a:stretch>
        </p:blipFill>
        <p:spPr>
          <a:xfrm>
            <a:off x="114250" y="1048400"/>
            <a:ext cx="5827574" cy="3739075"/>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4"/>
          <p:cNvSpPr txBox="1"/>
          <p:nvPr>
            <p:ph type="title"/>
          </p:nvPr>
        </p:nvSpPr>
        <p:spPr>
          <a:xfrm>
            <a:off x="311700" y="2654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Jadwal Film (lanjutan)</a:t>
            </a:r>
            <a:endParaRPr/>
          </a:p>
        </p:txBody>
      </p:sp>
      <p:sp>
        <p:nvSpPr>
          <p:cNvPr id="619" name="Google Shape;619;p9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0" name="Google Shape;620;p94"/>
          <p:cNvPicPr preferRelativeResize="0"/>
          <p:nvPr/>
        </p:nvPicPr>
        <p:blipFill>
          <a:blip r:embed="rId3">
            <a:alphaModFix/>
          </a:blip>
          <a:stretch>
            <a:fillRect/>
          </a:stretch>
        </p:blipFill>
        <p:spPr>
          <a:xfrm>
            <a:off x="184025" y="956275"/>
            <a:ext cx="5087500" cy="3885000"/>
          </a:xfrm>
          <a:prstGeom prst="rect">
            <a:avLst/>
          </a:prstGeom>
          <a:noFill/>
          <a:ln>
            <a:noFill/>
          </a:ln>
        </p:spPr>
      </p:pic>
    </p:spTree>
  </p:cSld>
  <p:clrMapOvr>
    <a:masterClrMapping/>
  </p:clrMapOvr>
  <mc:AlternateContent>
    <mc:Choice Requires="p14">
      <p:transition spd="slow" p14:dur="1500">
        <p14:prism dir="l"/>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5"/>
          <p:cNvSpPr txBox="1"/>
          <p:nvPr>
            <p:ph type="title"/>
          </p:nvPr>
        </p:nvSpPr>
        <p:spPr>
          <a:xfrm>
            <a:off x="1631250" y="197425"/>
            <a:ext cx="5881500" cy="915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CODING FORM PENCATATAN KEDATANGAN</a:t>
            </a:r>
            <a:endParaRPr/>
          </a:p>
        </p:txBody>
      </p:sp>
      <p:pic>
        <p:nvPicPr>
          <p:cNvPr id="626" name="Google Shape;626;p95"/>
          <p:cNvPicPr preferRelativeResize="0"/>
          <p:nvPr/>
        </p:nvPicPr>
        <p:blipFill>
          <a:blip r:embed="rId3">
            <a:alphaModFix/>
          </a:blip>
          <a:stretch>
            <a:fillRect/>
          </a:stretch>
        </p:blipFill>
        <p:spPr>
          <a:xfrm>
            <a:off x="852700" y="1113025"/>
            <a:ext cx="7438600" cy="3462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Pencatatan Kedatangan</a:t>
            </a:r>
            <a:endParaRPr/>
          </a:p>
        </p:txBody>
      </p:sp>
      <p:sp>
        <p:nvSpPr>
          <p:cNvPr id="632" name="Google Shape;632;p9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3" name="Google Shape;633;p96"/>
          <p:cNvPicPr preferRelativeResize="0"/>
          <p:nvPr/>
        </p:nvPicPr>
        <p:blipFill>
          <a:blip r:embed="rId3">
            <a:alphaModFix/>
          </a:blip>
          <a:stretch>
            <a:fillRect/>
          </a:stretch>
        </p:blipFill>
        <p:spPr>
          <a:xfrm>
            <a:off x="89025" y="984425"/>
            <a:ext cx="3917212" cy="4049650"/>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Pencatatan Kedatangan (lanjutan)</a:t>
            </a:r>
            <a:endParaRPr/>
          </a:p>
        </p:txBody>
      </p:sp>
      <p:sp>
        <p:nvSpPr>
          <p:cNvPr id="639" name="Google Shape;639;p9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0" name="Google Shape;640;p97"/>
          <p:cNvPicPr preferRelativeResize="0"/>
          <p:nvPr/>
        </p:nvPicPr>
        <p:blipFill>
          <a:blip r:embed="rId3">
            <a:alphaModFix/>
          </a:blip>
          <a:stretch>
            <a:fillRect/>
          </a:stretch>
        </p:blipFill>
        <p:spPr>
          <a:xfrm>
            <a:off x="136800" y="1022125"/>
            <a:ext cx="6309349" cy="3888324"/>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Pencatatan Kedatangan (lanjutan)</a:t>
            </a:r>
            <a:endParaRPr/>
          </a:p>
        </p:txBody>
      </p:sp>
      <p:sp>
        <p:nvSpPr>
          <p:cNvPr id="646" name="Google Shape;646;p9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7" name="Google Shape;647;p98"/>
          <p:cNvPicPr preferRelativeResize="0"/>
          <p:nvPr/>
        </p:nvPicPr>
        <p:blipFill>
          <a:blip r:embed="rId3">
            <a:alphaModFix/>
          </a:blip>
          <a:stretch>
            <a:fillRect/>
          </a:stretch>
        </p:blipFill>
        <p:spPr>
          <a:xfrm>
            <a:off x="676150" y="1336675"/>
            <a:ext cx="7029450" cy="3124200"/>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9"/>
          <p:cNvSpPr txBox="1"/>
          <p:nvPr>
            <p:ph type="title"/>
          </p:nvPr>
        </p:nvSpPr>
        <p:spPr>
          <a:xfrm>
            <a:off x="1631250" y="197425"/>
            <a:ext cx="5881500" cy="91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CODING FORM PESAN TIKET</a:t>
            </a:r>
            <a:endParaRPr/>
          </a:p>
        </p:txBody>
      </p:sp>
      <p:pic>
        <p:nvPicPr>
          <p:cNvPr id="653" name="Google Shape;653;p99"/>
          <p:cNvPicPr preferRelativeResize="0"/>
          <p:nvPr/>
        </p:nvPicPr>
        <p:blipFill>
          <a:blip r:embed="rId3">
            <a:alphaModFix/>
          </a:blip>
          <a:stretch>
            <a:fillRect/>
          </a:stretch>
        </p:blipFill>
        <p:spPr>
          <a:xfrm>
            <a:off x="359388" y="1113025"/>
            <a:ext cx="8425220" cy="3725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Pesan Tiket </a:t>
            </a:r>
            <a:endParaRPr/>
          </a:p>
        </p:txBody>
      </p:sp>
      <p:sp>
        <p:nvSpPr>
          <p:cNvPr id="659" name="Google Shape;659;p10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0" name="Google Shape;660;p100"/>
          <p:cNvPicPr preferRelativeResize="0"/>
          <p:nvPr/>
        </p:nvPicPr>
        <p:blipFill>
          <a:blip r:embed="rId3">
            <a:alphaModFix/>
          </a:blip>
          <a:stretch>
            <a:fillRect/>
          </a:stretch>
        </p:blipFill>
        <p:spPr>
          <a:xfrm>
            <a:off x="92825" y="1065550"/>
            <a:ext cx="4248500" cy="3878750"/>
          </a:xfrm>
          <a:prstGeom prst="rect">
            <a:avLst/>
          </a:prstGeom>
          <a:noFill/>
          <a:ln>
            <a:noFill/>
          </a:ln>
        </p:spPr>
      </p:pic>
      <p:pic>
        <p:nvPicPr>
          <p:cNvPr id="661" name="Google Shape;661;p100"/>
          <p:cNvPicPr preferRelativeResize="0"/>
          <p:nvPr/>
        </p:nvPicPr>
        <p:blipFill>
          <a:blip r:embed="rId4">
            <a:alphaModFix/>
          </a:blip>
          <a:stretch>
            <a:fillRect/>
          </a:stretch>
        </p:blipFill>
        <p:spPr>
          <a:xfrm>
            <a:off x="5461819" y="896650"/>
            <a:ext cx="3233681" cy="4004250"/>
          </a:xfrm>
          <a:prstGeom prst="rect">
            <a:avLst/>
          </a:prstGeom>
          <a:noFill/>
          <a:ln>
            <a:noFill/>
          </a:ln>
        </p:spPr>
      </p:pic>
    </p:spTree>
  </p:cSld>
  <p:clrMapOvr>
    <a:masterClrMapping/>
  </p:clrMapOvr>
  <p:transition spd="med">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Pesan Tiket (lanjutan)</a:t>
            </a:r>
            <a:endParaRPr/>
          </a:p>
        </p:txBody>
      </p:sp>
      <p:sp>
        <p:nvSpPr>
          <p:cNvPr id="667" name="Google Shape;667;p10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8" name="Google Shape;668;p101"/>
          <p:cNvPicPr preferRelativeResize="0"/>
          <p:nvPr/>
        </p:nvPicPr>
        <p:blipFill>
          <a:blip r:embed="rId3">
            <a:alphaModFix/>
          </a:blip>
          <a:stretch>
            <a:fillRect/>
          </a:stretch>
        </p:blipFill>
        <p:spPr>
          <a:xfrm>
            <a:off x="102525" y="1093850"/>
            <a:ext cx="3521250" cy="4029125"/>
          </a:xfrm>
          <a:prstGeom prst="rect">
            <a:avLst/>
          </a:prstGeom>
          <a:noFill/>
          <a:ln>
            <a:noFill/>
          </a:ln>
        </p:spPr>
      </p:pic>
      <p:pic>
        <p:nvPicPr>
          <p:cNvPr id="669" name="Google Shape;669;p101"/>
          <p:cNvPicPr preferRelativeResize="0"/>
          <p:nvPr/>
        </p:nvPicPr>
        <p:blipFill>
          <a:blip r:embed="rId4">
            <a:alphaModFix/>
          </a:blip>
          <a:stretch>
            <a:fillRect/>
          </a:stretch>
        </p:blipFill>
        <p:spPr>
          <a:xfrm>
            <a:off x="3623775" y="1093850"/>
            <a:ext cx="5520226" cy="34790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Main MENU KASIR</a:t>
            </a:r>
            <a:endParaRPr/>
          </a:p>
        </p:txBody>
      </p:sp>
      <p:sp>
        <p:nvSpPr>
          <p:cNvPr id="112" name="Google Shape;112;p21"/>
          <p:cNvSpPr txBox="1"/>
          <p:nvPr>
            <p:ph idx="1" type="body"/>
          </p:nvPr>
        </p:nvSpPr>
        <p:spPr>
          <a:xfrm>
            <a:off x="311700" y="1228675"/>
            <a:ext cx="3381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Berikut adalah form main menu pegawai yang mempunyai jabatan sebagai kasir. Kasir bertugas memvalidasi invoice konsumen, cek status, update status</a:t>
            </a:r>
            <a:endParaRPr/>
          </a:p>
        </p:txBody>
      </p:sp>
      <p:pic>
        <p:nvPicPr>
          <p:cNvPr id="113" name="Google Shape;113;p21"/>
          <p:cNvPicPr preferRelativeResize="0"/>
          <p:nvPr/>
        </p:nvPicPr>
        <p:blipFill>
          <a:blip r:embed="rId3">
            <a:alphaModFix/>
          </a:blip>
          <a:stretch>
            <a:fillRect/>
          </a:stretch>
        </p:blipFill>
        <p:spPr>
          <a:xfrm>
            <a:off x="3845400" y="1246250"/>
            <a:ext cx="4808150" cy="1850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Pesan Tiket (lanjutan)</a:t>
            </a:r>
            <a:endParaRPr/>
          </a:p>
        </p:txBody>
      </p:sp>
      <p:sp>
        <p:nvSpPr>
          <p:cNvPr id="675" name="Google Shape;675;p10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6" name="Google Shape;676;p102"/>
          <p:cNvPicPr preferRelativeResize="0"/>
          <p:nvPr/>
        </p:nvPicPr>
        <p:blipFill>
          <a:blip r:embed="rId3">
            <a:alphaModFix/>
          </a:blip>
          <a:stretch>
            <a:fillRect/>
          </a:stretch>
        </p:blipFill>
        <p:spPr>
          <a:xfrm>
            <a:off x="69523" y="959275"/>
            <a:ext cx="4062624" cy="3999599"/>
          </a:xfrm>
          <a:prstGeom prst="rect">
            <a:avLst/>
          </a:prstGeom>
          <a:noFill/>
          <a:ln>
            <a:noFill/>
          </a:ln>
        </p:spPr>
      </p:pic>
      <p:pic>
        <p:nvPicPr>
          <p:cNvPr id="677" name="Google Shape;677;p102"/>
          <p:cNvPicPr preferRelativeResize="0"/>
          <p:nvPr/>
        </p:nvPicPr>
        <p:blipFill>
          <a:blip r:embed="rId4">
            <a:alphaModFix/>
          </a:blip>
          <a:stretch>
            <a:fillRect/>
          </a:stretch>
        </p:blipFill>
        <p:spPr>
          <a:xfrm>
            <a:off x="4256325" y="1392875"/>
            <a:ext cx="4725700" cy="2610075"/>
          </a:xfrm>
          <a:prstGeom prst="rect">
            <a:avLst/>
          </a:prstGeom>
          <a:noFill/>
          <a:ln>
            <a:noFill/>
          </a:ln>
        </p:spPr>
      </p:pic>
    </p:spTree>
  </p:cSld>
  <p:clrMapOvr>
    <a:masterClrMapping/>
  </p:clrMapOvr>
  <p:transition spd="med">
    <p:fade thruBlk="1"/>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Pesan Tiket (lanjutan)</a:t>
            </a:r>
            <a:endParaRPr/>
          </a:p>
        </p:txBody>
      </p:sp>
      <p:sp>
        <p:nvSpPr>
          <p:cNvPr id="683" name="Google Shape;683;p10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4" name="Google Shape;684;p103"/>
          <p:cNvPicPr preferRelativeResize="0"/>
          <p:nvPr/>
        </p:nvPicPr>
        <p:blipFill>
          <a:blip r:embed="rId3">
            <a:alphaModFix/>
          </a:blip>
          <a:stretch>
            <a:fillRect/>
          </a:stretch>
        </p:blipFill>
        <p:spPr>
          <a:xfrm>
            <a:off x="0" y="1093850"/>
            <a:ext cx="5931775" cy="37314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Pesan Tiket (lanjutan)</a:t>
            </a:r>
            <a:endParaRPr/>
          </a:p>
        </p:txBody>
      </p:sp>
      <p:sp>
        <p:nvSpPr>
          <p:cNvPr id="690" name="Google Shape;690;p10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1" name="Google Shape;691;p104"/>
          <p:cNvPicPr preferRelativeResize="0"/>
          <p:nvPr/>
        </p:nvPicPr>
        <p:blipFill>
          <a:blip r:embed="rId3">
            <a:alphaModFix/>
          </a:blip>
          <a:stretch>
            <a:fillRect/>
          </a:stretch>
        </p:blipFill>
        <p:spPr>
          <a:xfrm>
            <a:off x="81750" y="1067150"/>
            <a:ext cx="5724300" cy="38030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Pesan Tiket (lanjutan)</a:t>
            </a:r>
            <a:endParaRPr/>
          </a:p>
        </p:txBody>
      </p:sp>
      <p:sp>
        <p:nvSpPr>
          <p:cNvPr id="697" name="Google Shape;697;p10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8" name="Google Shape;698;p105"/>
          <p:cNvPicPr preferRelativeResize="0"/>
          <p:nvPr/>
        </p:nvPicPr>
        <p:blipFill>
          <a:blip r:embed="rId3">
            <a:alphaModFix/>
          </a:blip>
          <a:stretch>
            <a:fillRect/>
          </a:stretch>
        </p:blipFill>
        <p:spPr>
          <a:xfrm>
            <a:off x="99225" y="1093850"/>
            <a:ext cx="4164325" cy="37165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1631250" y="197425"/>
            <a:ext cx="5881500" cy="91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CODING FORM LAPORAN</a:t>
            </a:r>
            <a:endParaRPr/>
          </a:p>
        </p:txBody>
      </p:sp>
      <p:pic>
        <p:nvPicPr>
          <p:cNvPr id="704" name="Google Shape;704;p106"/>
          <p:cNvPicPr preferRelativeResize="0"/>
          <p:nvPr/>
        </p:nvPicPr>
        <p:blipFill>
          <a:blip r:embed="rId3">
            <a:alphaModFix/>
          </a:blip>
          <a:stretch>
            <a:fillRect/>
          </a:stretch>
        </p:blipFill>
        <p:spPr>
          <a:xfrm>
            <a:off x="1138125" y="1117575"/>
            <a:ext cx="6867739" cy="3725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Form Laporan (lanjutan)</a:t>
            </a:r>
            <a:endParaRPr/>
          </a:p>
        </p:txBody>
      </p:sp>
      <p:pic>
        <p:nvPicPr>
          <p:cNvPr id="710" name="Google Shape;710;p107"/>
          <p:cNvPicPr preferRelativeResize="0"/>
          <p:nvPr/>
        </p:nvPicPr>
        <p:blipFill>
          <a:blip r:embed="rId3">
            <a:alphaModFix/>
          </a:blip>
          <a:stretch>
            <a:fillRect/>
          </a:stretch>
        </p:blipFill>
        <p:spPr>
          <a:xfrm>
            <a:off x="665004" y="1228675"/>
            <a:ext cx="5592099" cy="3340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8"/>
          <p:cNvSpPr txBox="1"/>
          <p:nvPr>
            <p:ph type="title"/>
          </p:nvPr>
        </p:nvSpPr>
        <p:spPr>
          <a:xfrm>
            <a:off x="1631250" y="197425"/>
            <a:ext cx="5881500" cy="91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CODING FORM PROFIL</a:t>
            </a:r>
            <a:endParaRPr/>
          </a:p>
        </p:txBody>
      </p:sp>
      <p:pic>
        <p:nvPicPr>
          <p:cNvPr id="716" name="Google Shape;716;p108"/>
          <p:cNvPicPr preferRelativeResize="0"/>
          <p:nvPr/>
        </p:nvPicPr>
        <p:blipFill>
          <a:blip r:embed="rId3">
            <a:alphaModFix/>
          </a:blip>
          <a:stretch>
            <a:fillRect/>
          </a:stretch>
        </p:blipFill>
        <p:spPr>
          <a:xfrm>
            <a:off x="3270975" y="1113025"/>
            <a:ext cx="2602059" cy="37256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Profile</a:t>
            </a:r>
            <a:endParaRPr/>
          </a:p>
        </p:txBody>
      </p:sp>
      <p:pic>
        <p:nvPicPr>
          <p:cNvPr id="722" name="Google Shape;722;p109"/>
          <p:cNvPicPr preferRelativeResize="0"/>
          <p:nvPr/>
        </p:nvPicPr>
        <p:blipFill>
          <a:blip r:embed="rId3">
            <a:alphaModFix/>
          </a:blip>
          <a:stretch>
            <a:fillRect/>
          </a:stretch>
        </p:blipFill>
        <p:spPr>
          <a:xfrm>
            <a:off x="1689511" y="1093850"/>
            <a:ext cx="5764975" cy="3572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